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6.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charts/chart9.xml" ContentType="application/vnd.openxmlformats-officedocument.drawingml.chart+xml"/>
  <Override PartName="/ppt/notesSlides/notesSlide23.xml" ContentType="application/vnd.openxmlformats-officedocument.presentationml.notesSlide+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66"/>
  </p:notesMasterIdLst>
  <p:handoutMasterIdLst>
    <p:handoutMasterId r:id="rId67"/>
  </p:handoutMasterIdLst>
  <p:sldIdLst>
    <p:sldId id="272" r:id="rId3"/>
    <p:sldId id="278" r:id="rId4"/>
    <p:sldId id="286" r:id="rId5"/>
    <p:sldId id="331" r:id="rId6"/>
    <p:sldId id="320" r:id="rId7"/>
    <p:sldId id="323" r:id="rId8"/>
    <p:sldId id="324" r:id="rId9"/>
    <p:sldId id="325" r:id="rId10"/>
    <p:sldId id="322" r:id="rId11"/>
    <p:sldId id="267" r:id="rId12"/>
    <p:sldId id="269" r:id="rId13"/>
    <p:sldId id="282" r:id="rId14"/>
    <p:sldId id="270" r:id="rId15"/>
    <p:sldId id="303" r:id="rId16"/>
    <p:sldId id="277" r:id="rId17"/>
    <p:sldId id="304" r:id="rId18"/>
    <p:sldId id="332" r:id="rId19"/>
    <p:sldId id="333" r:id="rId20"/>
    <p:sldId id="285" r:id="rId21"/>
    <p:sldId id="330" r:id="rId22"/>
    <p:sldId id="274" r:id="rId23"/>
    <p:sldId id="275" r:id="rId24"/>
    <p:sldId id="276" r:id="rId25"/>
    <p:sldId id="319" r:id="rId26"/>
    <p:sldId id="308" r:id="rId27"/>
    <p:sldId id="281" r:id="rId28"/>
    <p:sldId id="306" r:id="rId29"/>
    <p:sldId id="293" r:id="rId30"/>
    <p:sldId id="334" r:id="rId31"/>
    <p:sldId id="294" r:id="rId32"/>
    <p:sldId id="298" r:id="rId33"/>
    <p:sldId id="299" r:id="rId34"/>
    <p:sldId id="300" r:id="rId35"/>
    <p:sldId id="302" r:id="rId36"/>
    <p:sldId id="328" r:id="rId37"/>
    <p:sldId id="335" r:id="rId38"/>
    <p:sldId id="301" r:id="rId39"/>
    <p:sldId id="336" r:id="rId40"/>
    <p:sldId id="296" r:id="rId41"/>
    <p:sldId id="337" r:id="rId42"/>
    <p:sldId id="295" r:id="rId43"/>
    <p:sldId id="339" r:id="rId44"/>
    <p:sldId id="284" r:id="rId45"/>
    <p:sldId id="297" r:id="rId46"/>
    <p:sldId id="340" r:id="rId47"/>
    <p:sldId id="327" r:id="rId48"/>
    <p:sldId id="307" r:id="rId49"/>
    <p:sldId id="342" r:id="rId50"/>
    <p:sldId id="338" r:id="rId51"/>
    <p:sldId id="310" r:id="rId52"/>
    <p:sldId id="311" r:id="rId53"/>
    <p:sldId id="312" r:id="rId54"/>
    <p:sldId id="313" r:id="rId55"/>
    <p:sldId id="314" r:id="rId56"/>
    <p:sldId id="341" r:id="rId57"/>
    <p:sldId id="315" r:id="rId58"/>
    <p:sldId id="316" r:id="rId59"/>
    <p:sldId id="318" r:id="rId60"/>
    <p:sldId id="326" r:id="rId61"/>
    <p:sldId id="317" r:id="rId62"/>
    <p:sldId id="271" r:id="rId63"/>
    <p:sldId id="1723" r:id="rId64"/>
    <p:sldId id="1728" r:id="rId65"/>
  </p:sldIdLst>
  <p:sldSz cx="12192000" cy="6858000"/>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35" autoAdjust="0"/>
    <p:restoredTop sz="93198" autoAdjust="0"/>
  </p:normalViewPr>
  <p:slideViewPr>
    <p:cSldViewPr snapToGrid="0" showGuides="1">
      <p:cViewPr varScale="1">
        <p:scale>
          <a:sx n="51" d="100"/>
          <a:sy n="51" d="100"/>
        </p:scale>
        <p:origin x="90" y="9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gs" Target="tags/tag1.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5.xml"/><Relationship Id="rId1" Type="http://schemas.microsoft.com/office/2011/relationships/chartStyle" Target="style5.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xml"/><Relationship Id="rId1" Type="http://schemas.microsoft.com/office/2011/relationships/chartStyle" Target="style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4.xml"/><Relationship Id="rId1" Type="http://schemas.microsoft.com/office/2011/relationships/chartStyle" Target="style4.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10884353741498E-2"/>
          <c:y val="0.16666666666666666"/>
          <c:w val="0.94052154195011339"/>
          <c:h val="0.83333333333333337"/>
        </c:manualLayout>
      </c:layout>
      <c:barChart>
        <c:barDir val="bar"/>
        <c:grouping val="clustered"/>
        <c:varyColors val="0"/>
        <c:ser>
          <c:idx val="0"/>
          <c:order val="0"/>
          <c:tx>
            <c:strRef>
              <c:f>Sheet1!$B$1:$D$1</c:f>
              <c:strCache>
                <c:ptCount val="1"/>
                <c:pt idx="0">
                  <c:v>整体 占比 节点</c:v>
                </c:pt>
              </c:strCache>
            </c:strRef>
          </c:tx>
          <c:spPr>
            <a:solidFill>
              <a:schemeClr val="bg1">
                <a:lumMod val="85000"/>
              </a:schemeClr>
            </a:solidFill>
            <a:ln>
              <a:noFill/>
            </a:ln>
            <a:effectLst/>
          </c:spPr>
          <c:invertIfNegative val="0"/>
          <c:cat>
            <c:strRef>
              <c:f>Sheet1!$A$2</c:f>
              <c:strCache>
                <c:ptCount val="1"/>
                <c:pt idx="0">
                  <c:v>类别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A215-4275-8F23-88C373F47866}"/>
            </c:ext>
          </c:extLst>
        </c:ser>
        <c:ser>
          <c:idx val="1"/>
          <c:order val="1"/>
          <c:tx>
            <c:strRef>
              <c:f>Sheet1!$C$1</c:f>
              <c:strCache>
                <c:ptCount val="1"/>
                <c:pt idx="0">
                  <c:v>占比</c:v>
                </c:pt>
              </c:strCache>
            </c:strRef>
          </c:tx>
          <c:spPr>
            <a:solidFill>
              <a:schemeClr val="accent1">
                <a:lumMod val="60000"/>
                <a:lumOff val="40000"/>
              </a:schemeClr>
            </a:solidFill>
            <a:ln>
              <a:noFill/>
            </a:ln>
            <a:effectLst/>
          </c:spPr>
          <c:invertIfNegative val="0"/>
          <c:cat>
            <c:strRef>
              <c:f>Sheet1!$A$2</c:f>
              <c:strCache>
                <c:ptCount val="1"/>
                <c:pt idx="0">
                  <c:v>类别 1</c:v>
                </c:pt>
              </c:strCache>
            </c:strRef>
          </c:cat>
          <c:val>
            <c:numRef>
              <c:f>Sheet1!$C$2</c:f>
              <c:numCache>
                <c:formatCode>General</c:formatCode>
                <c:ptCount val="1"/>
                <c:pt idx="0">
                  <c:v>0.2</c:v>
                </c:pt>
              </c:numCache>
            </c:numRef>
          </c:val>
          <c:extLst>
            <c:ext xmlns:c16="http://schemas.microsoft.com/office/drawing/2014/chart" uri="{C3380CC4-5D6E-409C-BE32-E72D297353CC}">
              <c16:uniqueId val="{00000001-A215-4275-8F23-88C373F47866}"/>
            </c:ext>
          </c:extLst>
        </c:ser>
        <c:dLbls>
          <c:showLegendKey val="0"/>
          <c:showVal val="0"/>
          <c:showCatName val="0"/>
          <c:showSerName val="0"/>
          <c:showPercent val="0"/>
          <c:showBubbleSize val="0"/>
        </c:dLbls>
        <c:gapWidth val="182"/>
        <c:overlap val="100"/>
        <c:axId val="1468325631"/>
        <c:axId val="91045199"/>
      </c:barChart>
      <c:scatterChart>
        <c:scatterStyle val="lineMarker"/>
        <c:varyColors val="0"/>
        <c:ser>
          <c:idx val="2"/>
          <c:order val="2"/>
          <c:tx>
            <c:v>节点</c:v>
          </c:tx>
          <c:spPr>
            <a:ln w="25400" cap="rnd">
              <a:noFill/>
              <a:round/>
            </a:ln>
            <a:effectLst/>
          </c:spPr>
          <c:marker>
            <c:symbol val="circle"/>
            <c:size val="51"/>
            <c:spPr>
              <a:solidFill>
                <a:schemeClr val="accent1"/>
              </a:solidFill>
              <a:ln w="31750">
                <a:solidFill>
                  <a:schemeClr val="bg1"/>
                </a:solidFill>
              </a:ln>
              <a:effectLst/>
            </c:spPr>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ea"/>
                    <a:ea typeface="+mn-ea"/>
                    <a:cs typeface="+mn-cs"/>
                  </a:defRPr>
                </a:pPr>
                <a:endParaRPr lang="zh-CN"/>
              </a:p>
            </c:txPr>
            <c:dLblPos val="ct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Sheet1!$D$3</c:f>
              <c:numCache>
                <c:formatCode>General</c:formatCode>
                <c:ptCount val="1"/>
                <c:pt idx="0">
                  <c:v>0.2</c:v>
                </c:pt>
              </c:numCache>
            </c:numRef>
          </c:xVal>
          <c:yVal>
            <c:numRef>
              <c:f>Sheet1!$D$2</c:f>
              <c:numCache>
                <c:formatCode>General</c:formatCode>
                <c:ptCount val="1"/>
                <c:pt idx="0">
                  <c:v>0.5</c:v>
                </c:pt>
              </c:numCache>
            </c:numRef>
          </c:yVal>
          <c:smooth val="0"/>
          <c:extLst>
            <c:ext xmlns:c16="http://schemas.microsoft.com/office/drawing/2014/chart" uri="{C3380CC4-5D6E-409C-BE32-E72D297353CC}">
              <c16:uniqueId val="{00000003-A215-4275-8F23-88C373F47866}"/>
            </c:ext>
          </c:extLst>
        </c:ser>
        <c:dLbls>
          <c:showLegendKey val="0"/>
          <c:showVal val="0"/>
          <c:showCatName val="0"/>
          <c:showSerName val="0"/>
          <c:showPercent val="0"/>
          <c:showBubbleSize val="0"/>
        </c:dLbls>
        <c:axId val="1461113663"/>
        <c:axId val="1984571999"/>
      </c:scatterChart>
      <c:valAx>
        <c:axId val="1461113663"/>
        <c:scaling>
          <c:orientation val="minMax"/>
        </c:scaling>
        <c:delete val="1"/>
        <c:axPos val="b"/>
        <c:numFmt formatCode="General" sourceLinked="1"/>
        <c:majorTickMark val="none"/>
        <c:minorTickMark val="none"/>
        <c:tickLblPos val="nextTo"/>
        <c:crossAx val="1984571999"/>
        <c:crosses val="autoZero"/>
        <c:crossBetween val="midCat"/>
      </c:valAx>
      <c:valAx>
        <c:axId val="1984571999"/>
        <c:scaling>
          <c:orientation val="minMax"/>
          <c:max val="1"/>
          <c:min val="0"/>
        </c:scaling>
        <c:delete val="1"/>
        <c:axPos val="l"/>
        <c:numFmt formatCode="General" sourceLinked="1"/>
        <c:majorTickMark val="none"/>
        <c:minorTickMark val="none"/>
        <c:tickLblPos val="nextTo"/>
        <c:crossAx val="1461113663"/>
        <c:crosses val="autoZero"/>
        <c:crossBetween val="midCat"/>
      </c:valAx>
      <c:valAx>
        <c:axId val="91045199"/>
        <c:scaling>
          <c:orientation val="minMax"/>
        </c:scaling>
        <c:delete val="1"/>
        <c:axPos val="t"/>
        <c:numFmt formatCode="General" sourceLinked="1"/>
        <c:majorTickMark val="out"/>
        <c:minorTickMark val="none"/>
        <c:tickLblPos val="nextTo"/>
        <c:crossAx val="1468325631"/>
        <c:crosses val="max"/>
        <c:crossBetween val="between"/>
      </c:valAx>
      <c:catAx>
        <c:axId val="1468325631"/>
        <c:scaling>
          <c:orientation val="minMax"/>
        </c:scaling>
        <c:delete val="1"/>
        <c:axPos val="r"/>
        <c:numFmt formatCode="General" sourceLinked="1"/>
        <c:majorTickMark val="out"/>
        <c:minorTickMark val="none"/>
        <c:tickLblPos val="nextTo"/>
        <c:crossAx val="91045199"/>
        <c:crosses val="max"/>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explosion val="5"/>
            <c:spPr>
              <a:solidFill>
                <a:schemeClr val="accent1">
                  <a:lumMod val="75000"/>
                </a:schemeClr>
              </a:solidFill>
              <a:ln w="19050">
                <a:noFill/>
              </a:ln>
              <a:effectLst/>
            </c:spPr>
            <c:extLst>
              <c:ext xmlns:c16="http://schemas.microsoft.com/office/drawing/2014/chart" uri="{C3380CC4-5D6E-409C-BE32-E72D297353CC}">
                <c16:uniqueId val="{00000001-3DE0-4A04-8095-5A436428AAB2}"/>
              </c:ext>
            </c:extLst>
          </c:dPt>
          <c:dPt>
            <c:idx val="1"/>
            <c:bubble3D val="0"/>
            <c:spPr>
              <a:solidFill>
                <a:schemeClr val="accent1"/>
              </a:solidFill>
              <a:ln w="19050">
                <a:noFill/>
              </a:ln>
              <a:effectLst/>
            </c:spPr>
            <c:extLst>
              <c:ext xmlns:c16="http://schemas.microsoft.com/office/drawing/2014/chart" uri="{C3380CC4-5D6E-409C-BE32-E72D297353CC}">
                <c16:uniqueId val="{00000003-3DE0-4A04-8095-5A436428AAB2}"/>
              </c:ext>
            </c:extLst>
          </c:dPt>
          <c:dPt>
            <c:idx val="2"/>
            <c:bubble3D val="0"/>
            <c:spPr>
              <a:solidFill>
                <a:schemeClr val="accent1">
                  <a:lumMod val="40000"/>
                  <a:lumOff val="60000"/>
                </a:schemeClr>
              </a:solidFill>
              <a:ln w="19050">
                <a:noFill/>
              </a:ln>
              <a:effectLst/>
            </c:spPr>
            <c:extLst>
              <c:ext xmlns:c16="http://schemas.microsoft.com/office/drawing/2014/chart" uri="{C3380CC4-5D6E-409C-BE32-E72D297353CC}">
                <c16:uniqueId val="{00000002-3DE0-4A04-8095-5A436428AAB2}"/>
              </c:ext>
            </c:extLst>
          </c:dPt>
          <c:dPt>
            <c:idx val="3"/>
            <c:bubble3D val="0"/>
            <c:spPr>
              <a:solidFill>
                <a:schemeClr val="bg1">
                  <a:lumMod val="85000"/>
                </a:schemeClr>
              </a:solidFill>
              <a:ln w="19050">
                <a:noFill/>
              </a:ln>
              <a:effectLst/>
            </c:spPr>
            <c:extLst>
              <c:ext xmlns:c16="http://schemas.microsoft.com/office/drawing/2014/chart" uri="{C3380CC4-5D6E-409C-BE32-E72D297353CC}">
                <c16:uniqueId val="{00000006-F9F5-45E6-B752-33622C88DF75}"/>
              </c:ext>
            </c:extLst>
          </c:dPt>
          <c:dLbls>
            <c:dLbl>
              <c:idx val="0"/>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bg1"/>
                      </a:solidFill>
                      <a:latin typeface="+mn-ea"/>
                      <a:ea typeface="+mn-ea"/>
                      <a:cs typeface="+mn-cs"/>
                    </a:defRPr>
                  </a:pPr>
                  <a:endParaRPr lang="zh-CN"/>
                </a:p>
              </c:txPr>
              <c:dLblPos val="ct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DE0-4A04-8095-5A436428AAB2}"/>
                </c:ext>
              </c:extLst>
            </c:dLbl>
            <c:dLbl>
              <c:idx val="1"/>
              <c:delete val="1"/>
              <c:extLst>
                <c:ext xmlns:c15="http://schemas.microsoft.com/office/drawing/2012/chart" uri="{CE6537A1-D6FC-4f65-9D91-7224C49458BB}"/>
                <c:ext xmlns:c16="http://schemas.microsoft.com/office/drawing/2014/chart" uri="{C3380CC4-5D6E-409C-BE32-E72D297353CC}">
                  <c16:uniqueId val="{00000003-3DE0-4A04-8095-5A436428AAB2}"/>
                </c:ext>
              </c:extLst>
            </c:dLbl>
            <c:dLbl>
              <c:idx val="2"/>
              <c:delete val="1"/>
              <c:extLst>
                <c:ext xmlns:c15="http://schemas.microsoft.com/office/drawing/2012/chart" uri="{CE6537A1-D6FC-4f65-9D91-7224C49458BB}"/>
                <c:ext xmlns:c16="http://schemas.microsoft.com/office/drawing/2014/chart" uri="{C3380CC4-5D6E-409C-BE32-E72D297353CC}">
                  <c16:uniqueId val="{00000002-3DE0-4A04-8095-5A436428AAB2}"/>
                </c:ext>
              </c:extLst>
            </c:dLbl>
            <c:dLbl>
              <c:idx val="3"/>
              <c:delete val="1"/>
              <c:extLst>
                <c:ext xmlns:c15="http://schemas.microsoft.com/office/drawing/2012/chart" uri="{CE6537A1-D6FC-4f65-9D91-7224C49458BB}"/>
                <c:ext xmlns:c16="http://schemas.microsoft.com/office/drawing/2014/chart" uri="{C3380CC4-5D6E-409C-BE32-E72D297353CC}">
                  <c16:uniqueId val="{00000006-F9F5-45E6-B752-33622C88DF7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2.2000000000000002</c:v>
                </c:pt>
              </c:numCache>
            </c:numRef>
          </c:val>
          <c:extLst>
            <c:ext xmlns:c16="http://schemas.microsoft.com/office/drawing/2014/chart" uri="{C3380CC4-5D6E-409C-BE32-E72D297353CC}">
              <c16:uniqueId val="{00000000-3DE0-4A04-8095-5A436428AAB2}"/>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10884353741498E-2"/>
          <c:y val="0.16666666666666666"/>
          <c:w val="0.94052154195011339"/>
          <c:h val="0.83333333333333337"/>
        </c:manualLayout>
      </c:layout>
      <c:barChart>
        <c:barDir val="bar"/>
        <c:grouping val="clustered"/>
        <c:varyColors val="0"/>
        <c:ser>
          <c:idx val="0"/>
          <c:order val="0"/>
          <c:tx>
            <c:strRef>
              <c:f>Sheet1!$B$1:$D$1</c:f>
              <c:strCache>
                <c:ptCount val="1"/>
                <c:pt idx="0">
                  <c:v>整体 占比 节点</c:v>
                </c:pt>
              </c:strCache>
            </c:strRef>
          </c:tx>
          <c:spPr>
            <a:solidFill>
              <a:schemeClr val="bg1">
                <a:lumMod val="85000"/>
              </a:schemeClr>
            </a:solidFill>
            <a:ln>
              <a:noFill/>
            </a:ln>
            <a:effectLst/>
          </c:spPr>
          <c:invertIfNegative val="0"/>
          <c:cat>
            <c:strRef>
              <c:f>Sheet1!$A$2</c:f>
              <c:strCache>
                <c:ptCount val="1"/>
                <c:pt idx="0">
                  <c:v>类别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A215-4275-8F23-88C373F47866}"/>
            </c:ext>
          </c:extLst>
        </c:ser>
        <c:ser>
          <c:idx val="1"/>
          <c:order val="1"/>
          <c:tx>
            <c:strRef>
              <c:f>Sheet1!$C$1</c:f>
              <c:strCache>
                <c:ptCount val="1"/>
                <c:pt idx="0">
                  <c:v>占比</c:v>
                </c:pt>
              </c:strCache>
            </c:strRef>
          </c:tx>
          <c:spPr>
            <a:solidFill>
              <a:schemeClr val="accent1">
                <a:lumMod val="60000"/>
                <a:lumOff val="40000"/>
              </a:schemeClr>
            </a:solidFill>
            <a:ln>
              <a:noFill/>
            </a:ln>
            <a:effectLst/>
          </c:spPr>
          <c:invertIfNegative val="0"/>
          <c:cat>
            <c:strRef>
              <c:f>Sheet1!$A$2</c:f>
              <c:strCache>
                <c:ptCount val="1"/>
                <c:pt idx="0">
                  <c:v>类别 1</c:v>
                </c:pt>
              </c:strCache>
            </c:strRef>
          </c:cat>
          <c:val>
            <c:numRef>
              <c:f>Sheet1!$C$2</c:f>
              <c:numCache>
                <c:formatCode>General</c:formatCode>
                <c:ptCount val="1"/>
                <c:pt idx="0">
                  <c:v>0.5</c:v>
                </c:pt>
              </c:numCache>
            </c:numRef>
          </c:val>
          <c:extLst>
            <c:ext xmlns:c16="http://schemas.microsoft.com/office/drawing/2014/chart" uri="{C3380CC4-5D6E-409C-BE32-E72D297353CC}">
              <c16:uniqueId val="{00000001-A215-4275-8F23-88C373F47866}"/>
            </c:ext>
          </c:extLst>
        </c:ser>
        <c:dLbls>
          <c:showLegendKey val="0"/>
          <c:showVal val="0"/>
          <c:showCatName val="0"/>
          <c:showSerName val="0"/>
          <c:showPercent val="0"/>
          <c:showBubbleSize val="0"/>
        </c:dLbls>
        <c:gapWidth val="182"/>
        <c:overlap val="100"/>
        <c:axId val="1468325631"/>
        <c:axId val="91045199"/>
      </c:barChart>
      <c:scatterChart>
        <c:scatterStyle val="lineMarker"/>
        <c:varyColors val="0"/>
        <c:ser>
          <c:idx val="2"/>
          <c:order val="2"/>
          <c:tx>
            <c:v>节点</c:v>
          </c:tx>
          <c:spPr>
            <a:ln w="25400" cap="rnd">
              <a:noFill/>
              <a:round/>
            </a:ln>
            <a:effectLst/>
          </c:spPr>
          <c:marker>
            <c:symbol val="circle"/>
            <c:size val="51"/>
            <c:spPr>
              <a:solidFill>
                <a:schemeClr val="accent1"/>
              </a:solidFill>
              <a:ln w="31750">
                <a:solidFill>
                  <a:schemeClr val="bg1"/>
                </a:solidFill>
              </a:ln>
              <a:effectLst/>
            </c:spPr>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ea"/>
                    <a:ea typeface="+mn-ea"/>
                    <a:cs typeface="+mn-cs"/>
                  </a:defRPr>
                </a:pPr>
                <a:endParaRPr lang="zh-CN"/>
              </a:p>
            </c:txPr>
            <c:dLblPos val="ct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Sheet1!$D$3</c:f>
              <c:numCache>
                <c:formatCode>General</c:formatCode>
                <c:ptCount val="1"/>
                <c:pt idx="0">
                  <c:v>0.5</c:v>
                </c:pt>
              </c:numCache>
            </c:numRef>
          </c:xVal>
          <c:yVal>
            <c:numRef>
              <c:f>Sheet1!$D$2</c:f>
              <c:numCache>
                <c:formatCode>General</c:formatCode>
                <c:ptCount val="1"/>
                <c:pt idx="0">
                  <c:v>0.5</c:v>
                </c:pt>
              </c:numCache>
            </c:numRef>
          </c:yVal>
          <c:smooth val="0"/>
          <c:extLst>
            <c:ext xmlns:c16="http://schemas.microsoft.com/office/drawing/2014/chart" uri="{C3380CC4-5D6E-409C-BE32-E72D297353CC}">
              <c16:uniqueId val="{00000003-A215-4275-8F23-88C373F47866}"/>
            </c:ext>
          </c:extLst>
        </c:ser>
        <c:dLbls>
          <c:showLegendKey val="0"/>
          <c:showVal val="0"/>
          <c:showCatName val="0"/>
          <c:showSerName val="0"/>
          <c:showPercent val="0"/>
          <c:showBubbleSize val="0"/>
        </c:dLbls>
        <c:axId val="1461113663"/>
        <c:axId val="1984571999"/>
      </c:scatterChart>
      <c:valAx>
        <c:axId val="1461113663"/>
        <c:scaling>
          <c:orientation val="minMax"/>
        </c:scaling>
        <c:delete val="1"/>
        <c:axPos val="b"/>
        <c:numFmt formatCode="General" sourceLinked="1"/>
        <c:majorTickMark val="none"/>
        <c:minorTickMark val="none"/>
        <c:tickLblPos val="nextTo"/>
        <c:crossAx val="1984571999"/>
        <c:crosses val="autoZero"/>
        <c:crossBetween val="midCat"/>
      </c:valAx>
      <c:valAx>
        <c:axId val="1984571999"/>
        <c:scaling>
          <c:orientation val="minMax"/>
          <c:max val="1"/>
          <c:min val="0"/>
        </c:scaling>
        <c:delete val="1"/>
        <c:axPos val="l"/>
        <c:numFmt formatCode="General" sourceLinked="1"/>
        <c:majorTickMark val="none"/>
        <c:minorTickMark val="none"/>
        <c:tickLblPos val="nextTo"/>
        <c:crossAx val="1461113663"/>
        <c:crosses val="autoZero"/>
        <c:crossBetween val="midCat"/>
      </c:valAx>
      <c:valAx>
        <c:axId val="91045199"/>
        <c:scaling>
          <c:orientation val="minMax"/>
        </c:scaling>
        <c:delete val="1"/>
        <c:axPos val="t"/>
        <c:numFmt formatCode="General" sourceLinked="1"/>
        <c:majorTickMark val="out"/>
        <c:minorTickMark val="none"/>
        <c:tickLblPos val="nextTo"/>
        <c:crossAx val="1468325631"/>
        <c:crosses val="max"/>
        <c:crossBetween val="between"/>
      </c:valAx>
      <c:catAx>
        <c:axId val="1468325631"/>
        <c:scaling>
          <c:orientation val="minMax"/>
        </c:scaling>
        <c:delete val="1"/>
        <c:axPos val="r"/>
        <c:numFmt formatCode="General" sourceLinked="1"/>
        <c:majorTickMark val="out"/>
        <c:minorTickMark val="none"/>
        <c:tickLblPos val="nextTo"/>
        <c:crossAx val="91045199"/>
        <c:crosses val="max"/>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10884353741498E-2"/>
          <c:y val="0.16666666666666666"/>
          <c:w val="0.94052154195011339"/>
          <c:h val="0.83333333333333337"/>
        </c:manualLayout>
      </c:layout>
      <c:barChart>
        <c:barDir val="bar"/>
        <c:grouping val="clustered"/>
        <c:varyColors val="0"/>
        <c:ser>
          <c:idx val="0"/>
          <c:order val="0"/>
          <c:tx>
            <c:strRef>
              <c:f>Sheet1!$B$1:$D$1</c:f>
              <c:strCache>
                <c:ptCount val="1"/>
                <c:pt idx="0">
                  <c:v>整体 占比 节点</c:v>
                </c:pt>
              </c:strCache>
            </c:strRef>
          </c:tx>
          <c:spPr>
            <a:solidFill>
              <a:schemeClr val="bg1">
                <a:lumMod val="85000"/>
              </a:schemeClr>
            </a:solidFill>
            <a:ln>
              <a:noFill/>
            </a:ln>
            <a:effectLst/>
          </c:spPr>
          <c:invertIfNegative val="0"/>
          <c:cat>
            <c:strRef>
              <c:f>Sheet1!$A$2</c:f>
              <c:strCache>
                <c:ptCount val="1"/>
                <c:pt idx="0">
                  <c:v>类别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A215-4275-8F23-88C373F47866}"/>
            </c:ext>
          </c:extLst>
        </c:ser>
        <c:ser>
          <c:idx val="1"/>
          <c:order val="1"/>
          <c:tx>
            <c:strRef>
              <c:f>Sheet1!$C$1</c:f>
              <c:strCache>
                <c:ptCount val="1"/>
                <c:pt idx="0">
                  <c:v>占比</c:v>
                </c:pt>
              </c:strCache>
            </c:strRef>
          </c:tx>
          <c:spPr>
            <a:solidFill>
              <a:schemeClr val="accent1">
                <a:lumMod val="60000"/>
                <a:lumOff val="40000"/>
              </a:schemeClr>
            </a:solidFill>
            <a:ln>
              <a:noFill/>
            </a:ln>
            <a:effectLst/>
          </c:spPr>
          <c:invertIfNegative val="0"/>
          <c:cat>
            <c:strRef>
              <c:f>Sheet1!$A$2</c:f>
              <c:strCache>
                <c:ptCount val="1"/>
                <c:pt idx="0">
                  <c:v>类别 1</c:v>
                </c:pt>
              </c:strCache>
            </c:strRef>
          </c:cat>
          <c:val>
            <c:numRef>
              <c:f>Sheet1!$C$2</c:f>
              <c:numCache>
                <c:formatCode>General</c:formatCode>
                <c:ptCount val="1"/>
                <c:pt idx="0">
                  <c:v>0.75</c:v>
                </c:pt>
              </c:numCache>
            </c:numRef>
          </c:val>
          <c:extLst>
            <c:ext xmlns:c16="http://schemas.microsoft.com/office/drawing/2014/chart" uri="{C3380CC4-5D6E-409C-BE32-E72D297353CC}">
              <c16:uniqueId val="{00000001-A215-4275-8F23-88C373F47866}"/>
            </c:ext>
          </c:extLst>
        </c:ser>
        <c:dLbls>
          <c:showLegendKey val="0"/>
          <c:showVal val="0"/>
          <c:showCatName val="0"/>
          <c:showSerName val="0"/>
          <c:showPercent val="0"/>
          <c:showBubbleSize val="0"/>
        </c:dLbls>
        <c:gapWidth val="182"/>
        <c:overlap val="100"/>
        <c:axId val="1468325631"/>
        <c:axId val="91045199"/>
      </c:barChart>
      <c:scatterChart>
        <c:scatterStyle val="lineMarker"/>
        <c:varyColors val="0"/>
        <c:ser>
          <c:idx val="2"/>
          <c:order val="2"/>
          <c:tx>
            <c:v>节点</c:v>
          </c:tx>
          <c:spPr>
            <a:ln w="25400" cap="rnd">
              <a:noFill/>
              <a:round/>
            </a:ln>
            <a:effectLst/>
          </c:spPr>
          <c:marker>
            <c:symbol val="circle"/>
            <c:size val="51"/>
            <c:spPr>
              <a:solidFill>
                <a:schemeClr val="accent1"/>
              </a:solidFill>
              <a:ln w="31750">
                <a:solidFill>
                  <a:schemeClr val="bg1"/>
                </a:solidFill>
              </a:ln>
              <a:effectLst/>
            </c:spPr>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ea"/>
                    <a:ea typeface="+mn-ea"/>
                    <a:cs typeface="+mn-cs"/>
                  </a:defRPr>
                </a:pPr>
                <a:endParaRPr lang="zh-CN"/>
              </a:p>
            </c:txPr>
            <c:dLblPos val="ct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Sheet1!$D$3</c:f>
              <c:numCache>
                <c:formatCode>General</c:formatCode>
                <c:ptCount val="1"/>
                <c:pt idx="0">
                  <c:v>0.75</c:v>
                </c:pt>
              </c:numCache>
            </c:numRef>
          </c:xVal>
          <c:yVal>
            <c:numRef>
              <c:f>Sheet1!$D$2</c:f>
              <c:numCache>
                <c:formatCode>General</c:formatCode>
                <c:ptCount val="1"/>
                <c:pt idx="0">
                  <c:v>0.5</c:v>
                </c:pt>
              </c:numCache>
            </c:numRef>
          </c:yVal>
          <c:smooth val="0"/>
          <c:extLst>
            <c:ext xmlns:c16="http://schemas.microsoft.com/office/drawing/2014/chart" uri="{C3380CC4-5D6E-409C-BE32-E72D297353CC}">
              <c16:uniqueId val="{00000003-A215-4275-8F23-88C373F47866}"/>
            </c:ext>
          </c:extLst>
        </c:ser>
        <c:dLbls>
          <c:showLegendKey val="0"/>
          <c:showVal val="0"/>
          <c:showCatName val="0"/>
          <c:showSerName val="0"/>
          <c:showPercent val="0"/>
          <c:showBubbleSize val="0"/>
        </c:dLbls>
        <c:axId val="1461113663"/>
        <c:axId val="1984571999"/>
      </c:scatterChart>
      <c:valAx>
        <c:axId val="1461113663"/>
        <c:scaling>
          <c:orientation val="minMax"/>
        </c:scaling>
        <c:delete val="1"/>
        <c:axPos val="b"/>
        <c:numFmt formatCode="General" sourceLinked="1"/>
        <c:majorTickMark val="none"/>
        <c:minorTickMark val="none"/>
        <c:tickLblPos val="nextTo"/>
        <c:crossAx val="1984571999"/>
        <c:crosses val="autoZero"/>
        <c:crossBetween val="midCat"/>
      </c:valAx>
      <c:valAx>
        <c:axId val="1984571999"/>
        <c:scaling>
          <c:orientation val="minMax"/>
          <c:max val="1"/>
          <c:min val="0"/>
        </c:scaling>
        <c:delete val="1"/>
        <c:axPos val="l"/>
        <c:numFmt formatCode="General" sourceLinked="1"/>
        <c:majorTickMark val="none"/>
        <c:minorTickMark val="none"/>
        <c:tickLblPos val="nextTo"/>
        <c:crossAx val="1461113663"/>
        <c:crosses val="autoZero"/>
        <c:crossBetween val="midCat"/>
      </c:valAx>
      <c:valAx>
        <c:axId val="91045199"/>
        <c:scaling>
          <c:orientation val="minMax"/>
        </c:scaling>
        <c:delete val="1"/>
        <c:axPos val="t"/>
        <c:numFmt formatCode="General" sourceLinked="1"/>
        <c:majorTickMark val="out"/>
        <c:minorTickMark val="none"/>
        <c:tickLblPos val="nextTo"/>
        <c:crossAx val="1468325631"/>
        <c:crosses val="max"/>
        <c:crossBetween val="between"/>
      </c:valAx>
      <c:catAx>
        <c:axId val="1468325631"/>
        <c:scaling>
          <c:orientation val="minMax"/>
        </c:scaling>
        <c:delete val="1"/>
        <c:axPos val="r"/>
        <c:numFmt formatCode="General" sourceLinked="1"/>
        <c:majorTickMark val="out"/>
        <c:minorTickMark val="none"/>
        <c:tickLblPos val="nextTo"/>
        <c:crossAx val="91045199"/>
        <c:crosses val="max"/>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210884353741498E-2"/>
          <c:y val="0.16666666666666666"/>
          <c:w val="0.94052154195011339"/>
          <c:h val="0.83333333333333337"/>
        </c:manualLayout>
      </c:layout>
      <c:barChart>
        <c:barDir val="bar"/>
        <c:grouping val="clustered"/>
        <c:varyColors val="0"/>
        <c:ser>
          <c:idx val="0"/>
          <c:order val="0"/>
          <c:tx>
            <c:strRef>
              <c:f>Sheet1!$B$1:$D$1</c:f>
              <c:strCache>
                <c:ptCount val="1"/>
                <c:pt idx="0">
                  <c:v>整体 占比 节点</c:v>
                </c:pt>
              </c:strCache>
            </c:strRef>
          </c:tx>
          <c:spPr>
            <a:solidFill>
              <a:schemeClr val="bg1">
                <a:lumMod val="85000"/>
              </a:schemeClr>
            </a:solidFill>
            <a:ln>
              <a:noFill/>
            </a:ln>
            <a:effectLst/>
          </c:spPr>
          <c:invertIfNegative val="0"/>
          <c:cat>
            <c:strRef>
              <c:f>Sheet1!$A$2</c:f>
              <c:strCache>
                <c:ptCount val="1"/>
                <c:pt idx="0">
                  <c:v>类别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A215-4275-8F23-88C373F47866}"/>
            </c:ext>
          </c:extLst>
        </c:ser>
        <c:ser>
          <c:idx val="1"/>
          <c:order val="1"/>
          <c:tx>
            <c:strRef>
              <c:f>Sheet1!$C$1</c:f>
              <c:strCache>
                <c:ptCount val="1"/>
                <c:pt idx="0">
                  <c:v>占比</c:v>
                </c:pt>
              </c:strCache>
            </c:strRef>
          </c:tx>
          <c:spPr>
            <a:solidFill>
              <a:schemeClr val="accent1">
                <a:lumMod val="60000"/>
                <a:lumOff val="40000"/>
              </a:schemeClr>
            </a:solidFill>
            <a:ln>
              <a:noFill/>
            </a:ln>
            <a:effectLst/>
          </c:spPr>
          <c:invertIfNegative val="0"/>
          <c:cat>
            <c:strRef>
              <c:f>Sheet1!$A$2</c:f>
              <c:strCache>
                <c:ptCount val="1"/>
                <c:pt idx="0">
                  <c:v>类别 1</c:v>
                </c:pt>
              </c:strCache>
            </c:strRef>
          </c:cat>
          <c:val>
            <c:numRef>
              <c:f>Sheet1!$C$2</c:f>
              <c:numCache>
                <c:formatCode>General</c:formatCode>
                <c:ptCount val="1"/>
                <c:pt idx="0">
                  <c:v>0.4</c:v>
                </c:pt>
              </c:numCache>
            </c:numRef>
          </c:val>
          <c:extLst>
            <c:ext xmlns:c16="http://schemas.microsoft.com/office/drawing/2014/chart" uri="{C3380CC4-5D6E-409C-BE32-E72D297353CC}">
              <c16:uniqueId val="{00000001-A215-4275-8F23-88C373F47866}"/>
            </c:ext>
          </c:extLst>
        </c:ser>
        <c:dLbls>
          <c:showLegendKey val="0"/>
          <c:showVal val="0"/>
          <c:showCatName val="0"/>
          <c:showSerName val="0"/>
          <c:showPercent val="0"/>
          <c:showBubbleSize val="0"/>
        </c:dLbls>
        <c:gapWidth val="182"/>
        <c:overlap val="100"/>
        <c:axId val="1468325631"/>
        <c:axId val="91045199"/>
      </c:barChart>
      <c:scatterChart>
        <c:scatterStyle val="lineMarker"/>
        <c:varyColors val="0"/>
        <c:ser>
          <c:idx val="2"/>
          <c:order val="2"/>
          <c:tx>
            <c:v>节点</c:v>
          </c:tx>
          <c:spPr>
            <a:ln w="25400" cap="rnd">
              <a:noFill/>
              <a:round/>
            </a:ln>
            <a:effectLst/>
          </c:spPr>
          <c:marker>
            <c:symbol val="circle"/>
            <c:size val="51"/>
            <c:spPr>
              <a:solidFill>
                <a:schemeClr val="accent1"/>
              </a:solidFill>
              <a:ln w="31750">
                <a:solidFill>
                  <a:schemeClr val="bg1"/>
                </a:solidFill>
              </a:ln>
              <a:effectLst/>
            </c:spPr>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ea"/>
                    <a:ea typeface="+mn-ea"/>
                    <a:cs typeface="+mn-cs"/>
                  </a:defRPr>
                </a:pPr>
                <a:endParaRPr lang="zh-CN"/>
              </a:p>
            </c:txPr>
            <c:dLblPos val="ct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Sheet1!$D$3</c:f>
              <c:numCache>
                <c:formatCode>General</c:formatCode>
                <c:ptCount val="1"/>
                <c:pt idx="0">
                  <c:v>0.4</c:v>
                </c:pt>
              </c:numCache>
            </c:numRef>
          </c:xVal>
          <c:yVal>
            <c:numRef>
              <c:f>Sheet1!$D$2</c:f>
              <c:numCache>
                <c:formatCode>General</c:formatCode>
                <c:ptCount val="1"/>
                <c:pt idx="0">
                  <c:v>0.5</c:v>
                </c:pt>
              </c:numCache>
            </c:numRef>
          </c:yVal>
          <c:smooth val="0"/>
          <c:extLst>
            <c:ext xmlns:c16="http://schemas.microsoft.com/office/drawing/2014/chart" uri="{C3380CC4-5D6E-409C-BE32-E72D297353CC}">
              <c16:uniqueId val="{00000003-A215-4275-8F23-88C373F47866}"/>
            </c:ext>
          </c:extLst>
        </c:ser>
        <c:dLbls>
          <c:showLegendKey val="0"/>
          <c:showVal val="0"/>
          <c:showCatName val="0"/>
          <c:showSerName val="0"/>
          <c:showPercent val="0"/>
          <c:showBubbleSize val="0"/>
        </c:dLbls>
        <c:axId val="1461113663"/>
        <c:axId val="1984571999"/>
      </c:scatterChart>
      <c:valAx>
        <c:axId val="1461113663"/>
        <c:scaling>
          <c:orientation val="minMax"/>
        </c:scaling>
        <c:delete val="1"/>
        <c:axPos val="b"/>
        <c:numFmt formatCode="General" sourceLinked="1"/>
        <c:majorTickMark val="none"/>
        <c:minorTickMark val="none"/>
        <c:tickLblPos val="nextTo"/>
        <c:crossAx val="1984571999"/>
        <c:crosses val="autoZero"/>
        <c:crossBetween val="midCat"/>
      </c:valAx>
      <c:valAx>
        <c:axId val="1984571999"/>
        <c:scaling>
          <c:orientation val="minMax"/>
          <c:max val="1"/>
          <c:min val="0"/>
        </c:scaling>
        <c:delete val="1"/>
        <c:axPos val="l"/>
        <c:numFmt formatCode="General" sourceLinked="1"/>
        <c:majorTickMark val="none"/>
        <c:minorTickMark val="none"/>
        <c:tickLblPos val="nextTo"/>
        <c:crossAx val="1461113663"/>
        <c:crosses val="autoZero"/>
        <c:crossBetween val="midCat"/>
      </c:valAx>
      <c:valAx>
        <c:axId val="91045199"/>
        <c:scaling>
          <c:orientation val="minMax"/>
        </c:scaling>
        <c:delete val="1"/>
        <c:axPos val="t"/>
        <c:numFmt formatCode="General" sourceLinked="1"/>
        <c:majorTickMark val="out"/>
        <c:minorTickMark val="none"/>
        <c:tickLblPos val="nextTo"/>
        <c:crossAx val="1468325631"/>
        <c:crosses val="max"/>
        <c:crossBetween val="between"/>
      </c:valAx>
      <c:catAx>
        <c:axId val="1468325631"/>
        <c:scaling>
          <c:orientation val="minMax"/>
        </c:scaling>
        <c:delete val="1"/>
        <c:axPos val="r"/>
        <c:numFmt formatCode="General" sourceLinked="1"/>
        <c:majorTickMark val="out"/>
        <c:minorTickMark val="none"/>
        <c:tickLblPos val="nextTo"/>
        <c:crossAx val="91045199"/>
        <c:crosses val="max"/>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占比</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D46-4988-B987-66E1620BA3BA}"/>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1-0CC5-4773-BF7C-50399258CB27}"/>
              </c:ext>
            </c:extLst>
          </c:dPt>
          <c:cat>
            <c:strRef>
              <c:f>Sheet1!$A$2:$A$3</c:f>
              <c:strCache>
                <c:ptCount val="2"/>
                <c:pt idx="0">
                  <c:v>修改的数据</c:v>
                </c:pt>
                <c:pt idx="1">
                  <c:v>相对应剩下的部分</c:v>
                </c:pt>
              </c:strCache>
            </c:strRef>
          </c:cat>
          <c:val>
            <c:numRef>
              <c:f>Sheet1!$B$2:$B$3</c:f>
              <c:numCache>
                <c:formatCode>General</c:formatCode>
                <c:ptCount val="2"/>
                <c:pt idx="0">
                  <c:v>0.8</c:v>
                </c:pt>
                <c:pt idx="1">
                  <c:v>0.2</c:v>
                </c:pt>
              </c:numCache>
            </c:numRef>
          </c:val>
          <c:extLst>
            <c:ext xmlns:c16="http://schemas.microsoft.com/office/drawing/2014/chart" uri="{C3380CC4-5D6E-409C-BE32-E72D297353CC}">
              <c16:uniqueId val="{00000000-0CC5-4773-BF7C-50399258CB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占比</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1728-4878-AE29-A6184F92984A}"/>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1-0CC5-4773-BF7C-50399258CB27}"/>
              </c:ext>
            </c:extLst>
          </c:dPt>
          <c:cat>
            <c:strRef>
              <c:f>Sheet1!$A$2:$A$3</c:f>
              <c:strCache>
                <c:ptCount val="2"/>
                <c:pt idx="0">
                  <c:v>修改的数据</c:v>
                </c:pt>
                <c:pt idx="1">
                  <c:v>相对应剩下的部分</c:v>
                </c:pt>
              </c:strCache>
            </c:strRef>
          </c:cat>
          <c:val>
            <c:numRef>
              <c:f>Sheet1!$B$2:$B$3</c:f>
              <c:numCache>
                <c:formatCode>General</c:formatCode>
                <c:ptCount val="2"/>
                <c:pt idx="0">
                  <c:v>0.6</c:v>
                </c:pt>
                <c:pt idx="1">
                  <c:v>0.4</c:v>
                </c:pt>
              </c:numCache>
            </c:numRef>
          </c:val>
          <c:extLst>
            <c:ext xmlns:c16="http://schemas.microsoft.com/office/drawing/2014/chart" uri="{C3380CC4-5D6E-409C-BE32-E72D297353CC}">
              <c16:uniqueId val="{00000000-0CC5-4773-BF7C-50399258CB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zh-CN" altLang="en-US" sz="1197" b="0" i="0" u="none" strike="noStrike" kern="1200" baseline="0">
          <a:solidFill>
            <a:schemeClr val="tx1"/>
          </a:solidFill>
          <a:latin typeface="+mn-lt"/>
          <a:ea typeface="+mn-ea"/>
          <a:cs typeface="+mn-cs"/>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占比</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1728-4878-AE29-A6184F92984A}"/>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1-0CC5-4773-BF7C-50399258CB27}"/>
              </c:ext>
            </c:extLst>
          </c:dPt>
          <c:cat>
            <c:strRef>
              <c:f>Sheet1!$A$2:$A$3</c:f>
              <c:strCache>
                <c:ptCount val="2"/>
                <c:pt idx="0">
                  <c:v>修改的数据</c:v>
                </c:pt>
                <c:pt idx="1">
                  <c:v>相对应剩下的部分</c:v>
                </c:pt>
              </c:strCache>
            </c:strRef>
          </c:cat>
          <c:val>
            <c:numRef>
              <c:f>Sheet1!$B$2:$B$3</c:f>
              <c:numCache>
                <c:formatCode>General</c:formatCode>
                <c:ptCount val="2"/>
                <c:pt idx="0">
                  <c:v>0.2</c:v>
                </c:pt>
                <c:pt idx="1">
                  <c:v>0.8</c:v>
                </c:pt>
              </c:numCache>
            </c:numRef>
          </c:val>
          <c:extLst>
            <c:ext xmlns:c16="http://schemas.microsoft.com/office/drawing/2014/chart" uri="{C3380CC4-5D6E-409C-BE32-E72D297353CC}">
              <c16:uniqueId val="{00000000-0CC5-4773-BF7C-50399258CB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E7CD-4170-88DA-D24F713D524E}"/>
            </c:ext>
          </c:extLst>
        </c:ser>
        <c:ser>
          <c:idx val="1"/>
          <c:order val="1"/>
          <c:tx>
            <c:strRef>
              <c:f>Sheet1!$C$1</c:f>
              <c:strCache>
                <c:ptCount val="1"/>
                <c:pt idx="0">
                  <c:v>系列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E7CD-4170-88DA-D24F713D524E}"/>
            </c:ext>
          </c:extLst>
        </c:ser>
        <c:ser>
          <c:idx val="2"/>
          <c:order val="2"/>
          <c:tx>
            <c:strRef>
              <c:f>Sheet1!$D$1</c:f>
              <c:strCache>
                <c:ptCount val="1"/>
                <c:pt idx="0">
                  <c:v>系列 3</c:v>
                </c:pt>
              </c:strCache>
            </c:strRef>
          </c:tx>
          <c:spPr>
            <a:pattFill prst="dkUpDiag">
              <a:fgClr>
                <a:schemeClr val="accent1"/>
              </a:fgClr>
              <a:bgClr>
                <a:schemeClr val="accent1">
                  <a:lumMod val="50000"/>
                </a:schemeClr>
              </a:bgClr>
            </a:patt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3-E7CD-4170-88DA-D24F713D524E}"/>
            </c:ext>
          </c:extLst>
        </c:ser>
        <c:dLbls>
          <c:dLblPos val="outEnd"/>
          <c:showLegendKey val="0"/>
          <c:showVal val="1"/>
          <c:showCatName val="0"/>
          <c:showSerName val="0"/>
          <c:showPercent val="0"/>
          <c:showBubbleSize val="0"/>
        </c:dLbls>
        <c:gapWidth val="219"/>
        <c:overlap val="-27"/>
        <c:axId val="1915777615"/>
        <c:axId val="665706591"/>
      </c:barChart>
      <c:catAx>
        <c:axId val="1915777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65706591"/>
        <c:crosses val="autoZero"/>
        <c:auto val="1"/>
        <c:lblAlgn val="ctr"/>
        <c:lblOffset val="100"/>
        <c:noMultiLvlLbl val="0"/>
      </c:catAx>
      <c:valAx>
        <c:axId val="66570659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15777615"/>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lumMod val="75000"/>
                </a:schemeClr>
              </a:solidFill>
              <a:round/>
            </a:ln>
            <a:effectLst/>
          </c:spPr>
          <c:marker>
            <c:symbol val="circle"/>
            <c:size val="14"/>
            <c:spPr>
              <a:solidFill>
                <a:schemeClr val="bg1"/>
              </a:solidFill>
              <a:ln w="25400">
                <a:solidFill>
                  <a:schemeClr val="accent1">
                    <a:lumMod val="75000"/>
                  </a:schemeClr>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460-4680-BC71-DAD9642BCB3D}"/>
            </c:ext>
          </c:extLst>
        </c:ser>
        <c:ser>
          <c:idx val="2"/>
          <c:order val="1"/>
          <c:tx>
            <c:strRef>
              <c:f>Sheet1!$D$1</c:f>
              <c:strCache>
                <c:ptCount val="1"/>
                <c:pt idx="0">
                  <c:v>系列 3</c:v>
                </c:pt>
              </c:strCache>
            </c:strRef>
          </c:tx>
          <c:spPr>
            <a:ln w="28575" cap="rnd">
              <a:solidFill>
                <a:schemeClr val="accent1">
                  <a:lumMod val="60000"/>
                  <a:lumOff val="40000"/>
                </a:schemeClr>
              </a:solidFill>
              <a:round/>
            </a:ln>
            <a:effectLst/>
          </c:spPr>
          <c:marker>
            <c:symbol val="circle"/>
            <c:size val="14"/>
            <c:spPr>
              <a:solidFill>
                <a:schemeClr val="bg1"/>
              </a:solidFill>
              <a:ln w="25400">
                <a:solidFill>
                  <a:schemeClr val="accent1">
                    <a:lumMod val="60000"/>
                    <a:lumOff val="40000"/>
                  </a:schemeClr>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460-4680-BC71-DAD9642BCB3D}"/>
            </c:ext>
          </c:extLst>
        </c:ser>
        <c:dLbls>
          <c:showLegendKey val="0"/>
          <c:showVal val="0"/>
          <c:showCatName val="0"/>
          <c:showSerName val="0"/>
          <c:showPercent val="0"/>
          <c:showBubbleSize val="0"/>
        </c:dLbls>
        <c:marker val="1"/>
        <c:smooth val="0"/>
        <c:axId val="1915782015"/>
        <c:axId val="76872639"/>
      </c:lineChart>
      <c:catAx>
        <c:axId val="1915782015"/>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872639"/>
        <c:crosses val="autoZero"/>
        <c:auto val="1"/>
        <c:lblAlgn val="ctr"/>
        <c:lblOffset val="100"/>
        <c:noMultiLvlLbl val="0"/>
      </c:catAx>
      <c:valAx>
        <c:axId val="76872639"/>
        <c:scaling>
          <c:orientation val="minMax"/>
        </c:scaling>
        <c:delete val="0"/>
        <c:axPos val="l"/>
        <c:majorGridlines>
          <c:spPr>
            <a:ln w="12700"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15782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2019/4/13 Saturday</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2019/4/13 Saturday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a:t>
            </a:fld>
            <a:endParaRPr lang="zh-CN" altLang="en-US"/>
          </a:p>
        </p:txBody>
      </p:sp>
    </p:spTree>
    <p:extLst>
      <p:ext uri="{BB962C8B-B14F-4D97-AF65-F5344CB8AC3E}">
        <p14:creationId xmlns:p14="http://schemas.microsoft.com/office/powerpoint/2010/main" val="4267508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3924421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179706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2746096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3547710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451678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4278502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3529181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2366614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2964735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8379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a:t>
            </a:fld>
            <a:endParaRPr lang="zh-CN" altLang="en-US"/>
          </a:p>
        </p:txBody>
      </p:sp>
    </p:spTree>
    <p:extLst>
      <p:ext uri="{BB962C8B-B14F-4D97-AF65-F5344CB8AC3E}">
        <p14:creationId xmlns:p14="http://schemas.microsoft.com/office/powerpoint/2010/main" val="2002121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2182957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233733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3136928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1017103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301286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1978780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1796599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3939122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3996958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4134258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4273900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3834934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237035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3923451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4000651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829681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1844274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2717702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extLst>
      <p:ext uri="{BB962C8B-B14F-4D97-AF65-F5344CB8AC3E}">
        <p14:creationId xmlns:p14="http://schemas.microsoft.com/office/powerpoint/2010/main" val="1997531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1693492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2290264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4135940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602283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2923546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42</a:t>
            </a:fld>
            <a:endParaRPr lang="zh-CN" altLang="en-US"/>
          </a:p>
        </p:txBody>
      </p:sp>
    </p:spTree>
    <p:extLst>
      <p:ext uri="{BB962C8B-B14F-4D97-AF65-F5344CB8AC3E}">
        <p14:creationId xmlns:p14="http://schemas.microsoft.com/office/powerpoint/2010/main" val="199677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43</a:t>
            </a:fld>
            <a:endParaRPr lang="zh-CN" altLang="en-US"/>
          </a:p>
        </p:txBody>
      </p:sp>
    </p:spTree>
    <p:extLst>
      <p:ext uri="{BB962C8B-B14F-4D97-AF65-F5344CB8AC3E}">
        <p14:creationId xmlns:p14="http://schemas.microsoft.com/office/powerpoint/2010/main" val="2350071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44</a:t>
            </a:fld>
            <a:endParaRPr lang="zh-CN" altLang="en-US"/>
          </a:p>
        </p:txBody>
      </p:sp>
    </p:spTree>
    <p:extLst>
      <p:ext uri="{BB962C8B-B14F-4D97-AF65-F5344CB8AC3E}">
        <p14:creationId xmlns:p14="http://schemas.microsoft.com/office/powerpoint/2010/main" val="3803587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45</a:t>
            </a:fld>
            <a:endParaRPr lang="zh-CN" altLang="en-US"/>
          </a:p>
        </p:txBody>
      </p:sp>
    </p:spTree>
    <p:extLst>
      <p:ext uri="{BB962C8B-B14F-4D97-AF65-F5344CB8AC3E}">
        <p14:creationId xmlns:p14="http://schemas.microsoft.com/office/powerpoint/2010/main" val="23961002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46</a:t>
            </a:fld>
            <a:endParaRPr lang="zh-CN" altLang="en-US"/>
          </a:p>
        </p:txBody>
      </p:sp>
    </p:spTree>
    <p:extLst>
      <p:ext uri="{BB962C8B-B14F-4D97-AF65-F5344CB8AC3E}">
        <p14:creationId xmlns:p14="http://schemas.microsoft.com/office/powerpoint/2010/main" val="3698842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47</a:t>
            </a:fld>
            <a:endParaRPr lang="zh-CN" altLang="en-US"/>
          </a:p>
        </p:txBody>
      </p:sp>
    </p:spTree>
    <p:extLst>
      <p:ext uri="{BB962C8B-B14F-4D97-AF65-F5344CB8AC3E}">
        <p14:creationId xmlns:p14="http://schemas.microsoft.com/office/powerpoint/2010/main" val="23431019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48</a:t>
            </a:fld>
            <a:endParaRPr lang="zh-CN" altLang="en-US"/>
          </a:p>
        </p:txBody>
      </p:sp>
    </p:spTree>
    <p:extLst>
      <p:ext uri="{BB962C8B-B14F-4D97-AF65-F5344CB8AC3E}">
        <p14:creationId xmlns:p14="http://schemas.microsoft.com/office/powerpoint/2010/main" val="199562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49</a:t>
            </a:fld>
            <a:endParaRPr lang="zh-CN" altLang="en-US"/>
          </a:p>
        </p:txBody>
      </p:sp>
    </p:spTree>
    <p:extLst>
      <p:ext uri="{BB962C8B-B14F-4D97-AF65-F5344CB8AC3E}">
        <p14:creationId xmlns:p14="http://schemas.microsoft.com/office/powerpoint/2010/main" val="4207830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17720391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50</a:t>
            </a:fld>
            <a:endParaRPr lang="zh-CN" altLang="en-US"/>
          </a:p>
        </p:txBody>
      </p:sp>
    </p:spTree>
    <p:extLst>
      <p:ext uri="{BB962C8B-B14F-4D97-AF65-F5344CB8AC3E}">
        <p14:creationId xmlns:p14="http://schemas.microsoft.com/office/powerpoint/2010/main" val="4102044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51</a:t>
            </a:fld>
            <a:endParaRPr lang="zh-CN" altLang="en-US"/>
          </a:p>
        </p:txBody>
      </p:sp>
    </p:spTree>
    <p:extLst>
      <p:ext uri="{BB962C8B-B14F-4D97-AF65-F5344CB8AC3E}">
        <p14:creationId xmlns:p14="http://schemas.microsoft.com/office/powerpoint/2010/main" val="1342553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52</a:t>
            </a:fld>
            <a:endParaRPr lang="zh-CN" altLang="en-US"/>
          </a:p>
        </p:txBody>
      </p:sp>
    </p:spTree>
    <p:extLst>
      <p:ext uri="{BB962C8B-B14F-4D97-AF65-F5344CB8AC3E}">
        <p14:creationId xmlns:p14="http://schemas.microsoft.com/office/powerpoint/2010/main" val="4103771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53</a:t>
            </a:fld>
            <a:endParaRPr lang="zh-CN" altLang="en-US"/>
          </a:p>
        </p:txBody>
      </p:sp>
    </p:spTree>
    <p:extLst>
      <p:ext uri="{BB962C8B-B14F-4D97-AF65-F5344CB8AC3E}">
        <p14:creationId xmlns:p14="http://schemas.microsoft.com/office/powerpoint/2010/main" val="17269152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54</a:t>
            </a:fld>
            <a:endParaRPr lang="zh-CN" altLang="en-US"/>
          </a:p>
        </p:txBody>
      </p:sp>
    </p:spTree>
    <p:extLst>
      <p:ext uri="{BB962C8B-B14F-4D97-AF65-F5344CB8AC3E}">
        <p14:creationId xmlns:p14="http://schemas.microsoft.com/office/powerpoint/2010/main" val="748304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55</a:t>
            </a:fld>
            <a:endParaRPr lang="zh-CN" altLang="en-US"/>
          </a:p>
        </p:txBody>
      </p:sp>
    </p:spTree>
    <p:extLst>
      <p:ext uri="{BB962C8B-B14F-4D97-AF65-F5344CB8AC3E}">
        <p14:creationId xmlns:p14="http://schemas.microsoft.com/office/powerpoint/2010/main" val="11761605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56</a:t>
            </a:fld>
            <a:endParaRPr lang="zh-CN" altLang="en-US"/>
          </a:p>
        </p:txBody>
      </p:sp>
    </p:spTree>
    <p:extLst>
      <p:ext uri="{BB962C8B-B14F-4D97-AF65-F5344CB8AC3E}">
        <p14:creationId xmlns:p14="http://schemas.microsoft.com/office/powerpoint/2010/main" val="7174755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57</a:t>
            </a:fld>
            <a:endParaRPr lang="zh-CN" altLang="en-US"/>
          </a:p>
        </p:txBody>
      </p:sp>
    </p:spTree>
    <p:extLst>
      <p:ext uri="{BB962C8B-B14F-4D97-AF65-F5344CB8AC3E}">
        <p14:creationId xmlns:p14="http://schemas.microsoft.com/office/powerpoint/2010/main" val="16356074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58</a:t>
            </a:fld>
            <a:endParaRPr lang="zh-CN" altLang="en-US"/>
          </a:p>
        </p:txBody>
      </p:sp>
    </p:spTree>
    <p:extLst>
      <p:ext uri="{BB962C8B-B14F-4D97-AF65-F5344CB8AC3E}">
        <p14:creationId xmlns:p14="http://schemas.microsoft.com/office/powerpoint/2010/main" val="1492792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59</a:t>
            </a:fld>
            <a:endParaRPr lang="zh-CN" altLang="en-US"/>
          </a:p>
        </p:txBody>
      </p:sp>
    </p:spTree>
    <p:extLst>
      <p:ext uri="{BB962C8B-B14F-4D97-AF65-F5344CB8AC3E}">
        <p14:creationId xmlns:p14="http://schemas.microsoft.com/office/powerpoint/2010/main" val="2831371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40189865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60</a:t>
            </a:fld>
            <a:endParaRPr lang="zh-CN" altLang="en-US"/>
          </a:p>
        </p:txBody>
      </p:sp>
    </p:spTree>
    <p:extLst>
      <p:ext uri="{BB962C8B-B14F-4D97-AF65-F5344CB8AC3E}">
        <p14:creationId xmlns:p14="http://schemas.microsoft.com/office/powerpoint/2010/main" val="9072466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61</a:t>
            </a:fld>
            <a:endParaRPr lang="zh-CN" altLang="en-US"/>
          </a:p>
        </p:txBody>
      </p:sp>
    </p:spTree>
    <p:extLst>
      <p:ext uri="{BB962C8B-B14F-4D97-AF65-F5344CB8AC3E}">
        <p14:creationId xmlns:p14="http://schemas.microsoft.com/office/powerpoint/2010/main" val="1483753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660670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1722016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2590905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a:extLst/>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a:extLst/>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a:extLst/>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a:extLst/>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a:extLst/>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a:extLst/>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a:extLst/>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a:extLst/>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a:extLst/>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a:extLst/>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a:extLst/>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a:extLst/>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a:extLst/>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a:extLst/>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a:extLst/>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a:extLst/>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a:extLst/>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a:extLst/>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a:extLst/>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a:extLst/>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a:extLst/>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a:extLst/>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a:extLst/>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a:extLst/>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a:extLst/>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a:extLst/>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a:extLst/>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a:extLst/>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a:extLst/>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a:extLst/>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a:extLst/>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a:extLst/>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a:extLst/>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a:extLst/>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a:extLst/>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a:extLst/>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a:extLst/>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a:extLst/>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a:extLst/>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a:extLst/>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a:extLst/>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a:extLst/>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a:extLst/>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a:extLst/>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a:extLst/>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a:extLst/>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a:extLst/>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a:extLst/>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a:extLst/>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a:extLst/>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a:extLst/>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a:extLst/>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a:extLst/>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a:extLst/>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a:extLst/>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a:extLst/>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a:extLst/>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a:extLst/>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a:extLst/>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a:extLst/>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a:extLst/>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a:extLst/>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a:extLst/>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a:extLst/>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a:extLst/>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a:extLst/>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a:extLst/>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a:extLst/>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a:extLst/>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a:extLst/>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a:extLst/>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a:extLst/>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a:extLst/>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a:extLst/>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a:extLst/>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a:extLst/>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a:extLst/>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a:extLst/>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a:extLst/>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a:extLst/>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a:extLst/>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a:extLst/>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a:extLst/>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a:extLst/>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a:extLst/>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a:extLst/>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a:extLst/>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a:extLst/>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a:extLst/>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a:extLst/>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a:extLst/>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a:extLst/>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a:extLst/>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a:extLst/>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a:extLst/>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a:extLst/>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a:extLst/>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a:extLst/>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mod="1">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31077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mod="1">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mod="1">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75"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chart" Target="../charts/chart7.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14.jpg"/><Relationship Id="rId4" Type="http://schemas.openxmlformats.org/officeDocument/2006/relationships/image" Target="../media/image10.jpg"/></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21.jpg"/><Relationship Id="rId5" Type="http://schemas.openxmlformats.org/officeDocument/2006/relationships/image" Target="../media/image23.jpeg"/><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4.jpg"/><Relationship Id="rId7" Type="http://schemas.openxmlformats.org/officeDocument/2006/relationships/image" Target="../media/image10.jpg"/><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25.jpg"/><Relationship Id="rId5" Type="http://schemas.openxmlformats.org/officeDocument/2006/relationships/image" Target="../media/image11.jpg"/><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1.xml"/><Relationship Id="rId5" Type="http://schemas.microsoft.com/office/2007/relationships/hdphoto" Target="../media/hdphoto3.wdp"/><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20.xml"/><Relationship Id="rId4" Type="http://schemas.openxmlformats.org/officeDocument/2006/relationships/image" Target="../media/image29.jpg"/></Relationships>
</file>

<file path=ppt/slides/_rels/slide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2.xml"/><Relationship Id="rId1" Type="http://schemas.openxmlformats.org/officeDocument/2006/relationships/slideLayout" Target="../slideLayouts/slideLayout20.xml"/><Relationship Id="rId4" Type="http://schemas.openxmlformats.org/officeDocument/2006/relationships/image" Target="../media/image26.jpg"/></Relationships>
</file>

<file path=ppt/slides/_rels/slide5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3.xml"/><Relationship Id="rId1" Type="http://schemas.openxmlformats.org/officeDocument/2006/relationships/slideLayout" Target="../slideLayouts/slideLayout20.xml"/><Relationship Id="rId6" Type="http://schemas.openxmlformats.org/officeDocument/2006/relationships/image" Target="../media/image25.jpg"/><Relationship Id="rId5" Type="http://schemas.openxmlformats.org/officeDocument/2006/relationships/image" Target="../media/image11.jpg"/><Relationship Id="rId4" Type="http://schemas.openxmlformats.org/officeDocument/2006/relationships/image" Target="../media/image24.jpg"/></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21.jpg"/></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15.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6.xml"/><Relationship Id="rId4" Type="http://schemas.openxmlformats.org/officeDocument/2006/relationships/image" Target="../media/image4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a:extLst>
              <a:ext uri="{FF2B5EF4-FFF2-40B4-BE49-F238E27FC236}">
                <a16:creationId xmlns:a16="http://schemas.microsoft.com/office/drawing/2014/main" id="{42F70243-F547-4EC5-9F4D-BA479D8E249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632" b="2632"/>
          <a:stretch>
            <a:fillRect/>
          </a:stretch>
        </p:blipFill>
        <p:spPr/>
      </p:pic>
      <p:sp>
        <p:nvSpPr>
          <p:cNvPr id="5" name="文本占位符 4">
            <a:extLst>
              <a:ext uri="{FF2B5EF4-FFF2-40B4-BE49-F238E27FC236}">
                <a16:creationId xmlns:a16="http://schemas.microsoft.com/office/drawing/2014/main" id="{C1700562-D2A4-42D7-9283-A8C3BC992007}"/>
              </a:ext>
            </a:extLst>
          </p:cNvPr>
          <p:cNvSpPr>
            <a:spLocks noGrp="1"/>
          </p:cNvSpPr>
          <p:nvPr>
            <p:ph type="body" sz="quarter" idx="11"/>
          </p:nvPr>
        </p:nvSpPr>
        <p:spPr/>
        <p:txBody>
          <a:bodyPr/>
          <a:lstStyle/>
          <a:p>
            <a:r>
              <a:rPr lang="zh-CN" altLang="en-US" dirty="0"/>
              <a:t>毕业课题</a:t>
            </a:r>
            <a:endParaRPr lang="en-US" altLang="zh-CN" dirty="0"/>
          </a:p>
          <a:p>
            <a:r>
              <a:rPr lang="zh-CN" altLang="en-US" dirty="0">
                <a:solidFill>
                  <a:schemeClr val="accent1"/>
                </a:solidFill>
              </a:rPr>
              <a:t>论文答辩</a:t>
            </a:r>
            <a:r>
              <a:rPr lang="en-US" altLang="zh-CN" dirty="0">
                <a:solidFill>
                  <a:schemeClr val="accent1"/>
                </a:solidFill>
              </a:rPr>
              <a:t>PPT</a:t>
            </a:r>
            <a:r>
              <a:rPr lang="zh-CN" altLang="en-US" dirty="0">
                <a:solidFill>
                  <a:schemeClr val="accent1"/>
                </a:solidFill>
              </a:rPr>
              <a:t>模板</a:t>
            </a:r>
          </a:p>
        </p:txBody>
      </p:sp>
      <p:sp>
        <p:nvSpPr>
          <p:cNvPr id="6" name="文本占位符 5">
            <a:extLst>
              <a:ext uri="{FF2B5EF4-FFF2-40B4-BE49-F238E27FC236}">
                <a16:creationId xmlns:a16="http://schemas.microsoft.com/office/drawing/2014/main" id="{85897A40-E92A-415E-BF45-C4FA966DB6F7}"/>
              </a:ext>
            </a:extLst>
          </p:cNvPr>
          <p:cNvSpPr>
            <a:spLocks noGrp="1"/>
          </p:cNvSpPr>
          <p:nvPr>
            <p:ph type="body" sz="quarter" idx="12"/>
          </p:nvPr>
        </p:nvSpPr>
        <p:spPr/>
        <p:txBody>
          <a:bodyPr/>
          <a:lstStyle/>
          <a:p>
            <a:pPr marL="0" indent="0">
              <a:buNone/>
            </a:pPr>
            <a:r>
              <a:rPr lang="en-US" altLang="zh-CN" dirty="0"/>
              <a:t>Graduation Thesis Defense PPT Template</a:t>
            </a:r>
          </a:p>
          <a:p>
            <a:endParaRPr lang="zh-CN" altLang="en-US" dirty="0"/>
          </a:p>
        </p:txBody>
      </p:sp>
      <p:sp>
        <p:nvSpPr>
          <p:cNvPr id="9" name="文本占位符 8">
            <a:extLst>
              <a:ext uri="{FF2B5EF4-FFF2-40B4-BE49-F238E27FC236}">
                <a16:creationId xmlns:a16="http://schemas.microsoft.com/office/drawing/2014/main" id="{4B267C6F-EFE1-40BC-A340-87D53638D2E6}"/>
              </a:ext>
            </a:extLst>
          </p:cNvPr>
          <p:cNvSpPr>
            <a:spLocks noGrp="1"/>
          </p:cNvSpPr>
          <p:nvPr>
            <p:ph type="body" sz="quarter" idx="13"/>
          </p:nvPr>
        </p:nvSpPr>
        <p:spPr/>
        <p:txBody>
          <a:bodyPr/>
          <a:lstStyle/>
          <a:p>
            <a:r>
              <a:rPr lang="zh-CN" altLang="en-US" dirty="0"/>
              <a:t>月明</a:t>
            </a:r>
          </a:p>
        </p:txBody>
      </p:sp>
      <p:sp>
        <p:nvSpPr>
          <p:cNvPr id="11" name="文本占位符 10">
            <a:extLst>
              <a:ext uri="{FF2B5EF4-FFF2-40B4-BE49-F238E27FC236}">
                <a16:creationId xmlns:a16="http://schemas.microsoft.com/office/drawing/2014/main" id="{A776F34B-2636-4506-BFEA-8E0AFC8AD804}"/>
              </a:ext>
            </a:extLst>
          </p:cNvPr>
          <p:cNvSpPr>
            <a:spLocks noGrp="1"/>
          </p:cNvSpPr>
          <p:nvPr>
            <p:ph type="body" sz="quarter" idx="14"/>
          </p:nvPr>
        </p:nvSpPr>
        <p:spPr/>
        <p:txBody>
          <a:bodyPr/>
          <a:lstStyle/>
          <a:p>
            <a:r>
              <a:rPr lang="zh-CN" altLang="en-US" dirty="0"/>
              <a:t>卓敏</a:t>
            </a:r>
          </a:p>
        </p:txBody>
      </p:sp>
      <p:sp>
        <p:nvSpPr>
          <p:cNvPr id="10" name="任意多边形: 形状 9">
            <a:extLst>
              <a:ext uri="{FF2B5EF4-FFF2-40B4-BE49-F238E27FC236}">
                <a16:creationId xmlns:a16="http://schemas.microsoft.com/office/drawing/2014/main" id="{F96DDAA6-CB3D-4A3A-B4C4-993C4800510A}"/>
              </a:ext>
            </a:extLst>
          </p:cNvPr>
          <p:cNvSpPr/>
          <p:nvPr/>
        </p:nvSpPr>
        <p:spPr>
          <a:xfrm>
            <a:off x="6510646" y="27038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4922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119" name="表格 118">
            <a:extLst>
              <a:ext uri="{FF2B5EF4-FFF2-40B4-BE49-F238E27FC236}">
                <a16:creationId xmlns:a16="http://schemas.microsoft.com/office/drawing/2014/main" id="{4544359E-F58E-4DB3-A54E-8E5C6B44D334}"/>
              </a:ext>
            </a:extLst>
          </p:cNvPr>
          <p:cNvGraphicFramePr>
            <a:graphicFrameLocks noGrp="1"/>
          </p:cNvGraphicFramePr>
          <p:nvPr>
            <p:extLst>
              <p:ext uri="{D42A27DB-BD31-4B8C-83A1-F6EECF244321}">
                <p14:modId xmlns:p14="http://schemas.microsoft.com/office/powerpoint/2010/main" val="272365917"/>
              </p:ext>
            </p:extLst>
          </p:nvPr>
        </p:nvGraphicFramePr>
        <p:xfrm>
          <a:off x="666748" y="2071170"/>
          <a:ext cx="10852150" cy="3666300"/>
        </p:xfrm>
        <a:graphic>
          <a:graphicData uri="http://schemas.openxmlformats.org/drawingml/2006/table">
            <a:tbl>
              <a:tblPr firstRow="1" bandRow="1">
                <a:tableStyleId>{5C22544A-7EE6-4342-B048-85BDC9FD1C3A}</a:tableStyleId>
              </a:tblPr>
              <a:tblGrid>
                <a:gridCol w="2170430">
                  <a:extLst>
                    <a:ext uri="{9D8B030D-6E8A-4147-A177-3AD203B41FA5}">
                      <a16:colId xmlns:a16="http://schemas.microsoft.com/office/drawing/2014/main" val="2051569050"/>
                    </a:ext>
                  </a:extLst>
                </a:gridCol>
                <a:gridCol w="2170430">
                  <a:extLst>
                    <a:ext uri="{9D8B030D-6E8A-4147-A177-3AD203B41FA5}">
                      <a16:colId xmlns:a16="http://schemas.microsoft.com/office/drawing/2014/main" val="1641325198"/>
                    </a:ext>
                  </a:extLst>
                </a:gridCol>
                <a:gridCol w="2170430">
                  <a:extLst>
                    <a:ext uri="{9D8B030D-6E8A-4147-A177-3AD203B41FA5}">
                      <a16:colId xmlns:a16="http://schemas.microsoft.com/office/drawing/2014/main" val="3973583180"/>
                    </a:ext>
                  </a:extLst>
                </a:gridCol>
                <a:gridCol w="2170430">
                  <a:extLst>
                    <a:ext uri="{9D8B030D-6E8A-4147-A177-3AD203B41FA5}">
                      <a16:colId xmlns:a16="http://schemas.microsoft.com/office/drawing/2014/main" val="3848634246"/>
                    </a:ext>
                  </a:extLst>
                </a:gridCol>
                <a:gridCol w="2170430">
                  <a:extLst>
                    <a:ext uri="{9D8B030D-6E8A-4147-A177-3AD203B41FA5}">
                      <a16:colId xmlns:a16="http://schemas.microsoft.com/office/drawing/2014/main" val="200825523"/>
                    </a:ext>
                  </a:extLst>
                </a:gridCol>
              </a:tblGrid>
              <a:tr h="733260">
                <a:tc>
                  <a:txBody>
                    <a:bodyPr/>
                    <a:lstStyle/>
                    <a:p>
                      <a:pPr algn="ctr"/>
                      <a:r>
                        <a:rPr lang="zh-CN" altLang="en-US" sz="2200" dirty="0">
                          <a:latin typeface="+mn-ea"/>
                          <a:ea typeface="+mn-ea"/>
                        </a:rPr>
                        <a:t>类别</a:t>
                      </a:r>
                      <a:r>
                        <a:rPr lang="en-US" altLang="zh-CN" sz="2200" dirty="0">
                          <a:latin typeface="+mn-ea"/>
                          <a:ea typeface="+mn-ea"/>
                        </a:rPr>
                        <a:t>1</a:t>
                      </a:r>
                      <a:endParaRPr lang="zh-CN" altLang="en-US" sz="22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ea"/>
                          <a:ea typeface="+mn-ea"/>
                        </a:rPr>
                        <a:t>类别</a:t>
                      </a:r>
                      <a:r>
                        <a:rPr lang="en-US" altLang="zh-CN" sz="2200" dirty="0">
                          <a:latin typeface="+mn-ea"/>
                          <a:ea typeface="+mn-ea"/>
                        </a:rPr>
                        <a:t>2</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ea"/>
                          <a:ea typeface="+mn-ea"/>
                        </a:rPr>
                        <a:t>类别</a:t>
                      </a:r>
                      <a:r>
                        <a:rPr lang="en-US" altLang="zh-CN" sz="2200" dirty="0">
                          <a:latin typeface="+mn-ea"/>
                          <a:ea typeface="+mn-ea"/>
                        </a:rPr>
                        <a:t>3</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ea"/>
                          <a:ea typeface="+mn-ea"/>
                        </a:rPr>
                        <a:t>类别</a:t>
                      </a:r>
                      <a:r>
                        <a:rPr lang="en-US" altLang="zh-CN" sz="2200" dirty="0">
                          <a:latin typeface="+mn-ea"/>
                          <a:ea typeface="+mn-ea"/>
                        </a:rPr>
                        <a:t>4</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2200" dirty="0">
                          <a:latin typeface="+mn-ea"/>
                          <a:ea typeface="+mn-ea"/>
                        </a:rPr>
                        <a:t>类别</a:t>
                      </a:r>
                      <a:r>
                        <a:rPr lang="en-US" altLang="zh-CN" sz="2200" dirty="0">
                          <a:latin typeface="+mn-ea"/>
                          <a:ea typeface="+mn-ea"/>
                        </a:rPr>
                        <a:t>5</a:t>
                      </a:r>
                      <a:endParaRPr lang="zh-CN" altLang="en-US" sz="2200" dirty="0">
                        <a:latin typeface="+mn-ea"/>
                        <a:ea typeface="+mn-ea"/>
                      </a:endParaRPr>
                    </a:p>
                  </a:txBody>
                  <a:tcPr anchor="ctr">
                    <a:lnL w="190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79403048"/>
                  </a:ext>
                </a:extLst>
              </a:tr>
              <a:tr h="733260">
                <a:tc>
                  <a:txBody>
                    <a:bodyPr/>
                    <a:lstStyle/>
                    <a:p>
                      <a:pPr algn="ctr"/>
                      <a:r>
                        <a:rPr lang="en-US" altLang="zh-CN" sz="2000" dirty="0">
                          <a:latin typeface="+mn-ea"/>
                          <a:ea typeface="+mn-ea"/>
                        </a:rPr>
                        <a:t>15</a:t>
                      </a:r>
                      <a:endParaRPr lang="zh-CN" altLang="en-US" sz="20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20</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76</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57</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46</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11402836"/>
                  </a:ext>
                </a:extLst>
              </a:tr>
              <a:tr h="733260">
                <a:tc>
                  <a:txBody>
                    <a:bodyPr/>
                    <a:lstStyle/>
                    <a:p>
                      <a:pPr algn="ctr"/>
                      <a:r>
                        <a:rPr lang="en-US" altLang="zh-CN" sz="2000" dirty="0">
                          <a:latin typeface="+mn-ea"/>
                          <a:ea typeface="+mn-ea"/>
                        </a:rPr>
                        <a:t>100</a:t>
                      </a:r>
                      <a:endParaRPr lang="zh-CN" altLang="en-US" sz="20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150</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25</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447</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243</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extLst>
                  <a:ext uri="{0D108BD9-81ED-4DB2-BD59-A6C34878D82A}">
                    <a16:rowId xmlns:a16="http://schemas.microsoft.com/office/drawing/2014/main" val="2832205030"/>
                  </a:ext>
                </a:extLst>
              </a:tr>
              <a:tr h="733260">
                <a:tc>
                  <a:txBody>
                    <a:bodyPr/>
                    <a:lstStyle/>
                    <a:p>
                      <a:pPr algn="ctr"/>
                      <a:r>
                        <a:rPr lang="en-US" altLang="zh-CN" sz="2000" dirty="0">
                          <a:latin typeface="+mn-ea"/>
                          <a:ea typeface="+mn-ea"/>
                        </a:rPr>
                        <a:t>124</a:t>
                      </a:r>
                      <a:endParaRPr lang="zh-CN" altLang="en-US" sz="20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41</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543</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154</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2000" dirty="0">
                          <a:latin typeface="+mn-ea"/>
                          <a:ea typeface="+mn-ea"/>
                        </a:rPr>
                        <a:t>15</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7326134"/>
                  </a:ext>
                </a:extLst>
              </a:tr>
              <a:tr h="733260">
                <a:tc>
                  <a:txBody>
                    <a:bodyPr/>
                    <a:lstStyle/>
                    <a:p>
                      <a:pPr algn="ctr"/>
                      <a:r>
                        <a:rPr lang="en-US" altLang="zh-CN" sz="2000" dirty="0">
                          <a:latin typeface="+mn-ea"/>
                          <a:ea typeface="+mn-ea"/>
                        </a:rPr>
                        <a:t>123</a:t>
                      </a:r>
                      <a:endParaRPr lang="zh-CN" altLang="en-US" sz="2000" dirty="0">
                        <a:latin typeface="+mn-ea"/>
                        <a:ea typeface="+mn-ea"/>
                      </a:endParaRPr>
                    </a:p>
                  </a:txBody>
                  <a:tcPr anchor="ctr">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141</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14</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31</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tc>
                  <a:txBody>
                    <a:bodyPr/>
                    <a:lstStyle/>
                    <a:p>
                      <a:pPr algn="ctr"/>
                      <a:r>
                        <a:rPr lang="en-US" altLang="zh-CN" sz="2000" dirty="0">
                          <a:latin typeface="+mn-ea"/>
                          <a:ea typeface="+mn-ea"/>
                        </a:rPr>
                        <a:t>154</a:t>
                      </a:r>
                      <a:endParaRPr lang="zh-CN" altLang="en-US" sz="2000" dirty="0">
                        <a:latin typeface="+mn-ea"/>
                        <a:ea typeface="+mn-ea"/>
                      </a:endParaRPr>
                    </a:p>
                  </a:txBody>
                  <a:tcPr anchor="ctr">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alpha val="80000"/>
                      </a:schemeClr>
                    </a:solidFill>
                  </a:tcPr>
                </a:tc>
                <a:extLst>
                  <a:ext uri="{0D108BD9-81ED-4DB2-BD59-A6C34878D82A}">
                    <a16:rowId xmlns:a16="http://schemas.microsoft.com/office/drawing/2014/main" val="255573708"/>
                  </a:ext>
                </a:extLst>
              </a:tr>
            </a:tbl>
          </a:graphicData>
        </a:graphic>
      </p:graphicFrame>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799130"/>
          </a:xfrm>
          <a:prstGeom prst="rect">
            <a:avLst/>
          </a:prstGeom>
          <a:noFill/>
        </p:spPr>
        <p:txBody>
          <a:bodyPr wrap="square" rtlCol="0">
            <a:spAutoFit/>
          </a:bodyPr>
          <a:lstStyle/>
          <a:p>
            <a:pPr>
              <a:lnSpc>
                <a:spcPct val="120000"/>
              </a:lnSpc>
            </a:pPr>
            <a:r>
              <a:rPr lang="zh-CN" altLang="en-US" sz="2000" spc="-10" dirty="0">
                <a:solidFill>
                  <a:schemeClr val="tx1">
                    <a:lumMod val="85000"/>
                    <a:lumOff val="15000"/>
                  </a:schemeClr>
                </a:solidFill>
                <a:latin typeface="+mn-ea"/>
              </a:rPr>
              <a:t>选中单元格后，在设计选项卡可以设计相应的底纹，底纹下方有边框的选项，可以改变边框的颜色以及粗细。布局选项卡可以增加行列。此处为说明文字。</a:t>
            </a:r>
            <a:endParaRPr lang="en-US" altLang="zh-CN" sz="2000" spc="-10" dirty="0">
              <a:solidFill>
                <a:schemeClr val="tx1">
                  <a:lumMod val="85000"/>
                  <a:lumOff val="15000"/>
                </a:schemeClr>
              </a:solidFill>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zh-CN" altLang="en-US" dirty="0"/>
              <a:t>请输入标题或观点</a:t>
            </a:r>
          </a:p>
        </p:txBody>
      </p:sp>
    </p:spTree>
    <p:extLst>
      <p:ext uri="{BB962C8B-B14F-4D97-AF65-F5344CB8AC3E}">
        <p14:creationId xmlns:p14="http://schemas.microsoft.com/office/powerpoint/2010/main" val="1787742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B07B46A-AEC7-464B-ADF5-986C9C9F2931}"/>
              </a:ext>
            </a:extLst>
          </p:cNvPr>
          <p:cNvSpPr/>
          <p:nvPr/>
        </p:nvSpPr>
        <p:spPr>
          <a:xfrm>
            <a:off x="666750" y="2926833"/>
            <a:ext cx="10858500" cy="463463"/>
          </a:xfrm>
          <a:prstGeom prst="rect">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20FA0F4E-BE8D-44CE-AF4C-44D754FACFD4}"/>
              </a:ext>
            </a:extLst>
          </p:cNvPr>
          <p:cNvSpPr txBox="1"/>
          <p:nvPr/>
        </p:nvSpPr>
        <p:spPr>
          <a:xfrm>
            <a:off x="575327" y="4979026"/>
            <a:ext cx="11228525" cy="799130"/>
          </a:xfrm>
          <a:prstGeom prst="rect">
            <a:avLst/>
          </a:prstGeom>
          <a:noFill/>
        </p:spPr>
        <p:txBody>
          <a:bodyPr wrap="square" rtlCol="0">
            <a:spAutoFit/>
          </a:bodyPr>
          <a:lstStyle/>
          <a:p>
            <a:pPr>
              <a:lnSpc>
                <a:spcPct val="120000"/>
              </a:lnSpc>
            </a:pPr>
            <a:r>
              <a:rPr lang="zh-CN" altLang="en-US" sz="2000" spc="-10" dirty="0">
                <a:solidFill>
                  <a:schemeClr val="tx1">
                    <a:lumMod val="85000"/>
                    <a:lumOff val="15000"/>
                  </a:schemeClr>
                </a:solidFill>
                <a:latin typeface="+mn-ea"/>
              </a:rPr>
              <a:t>选中单元格后，在设计选项卡可以设计相应的底纹，底纹下方有边框的选项，可以改变边框的颜色以及粗细。布局选项卡可以增加行列。此处为说明文字。</a:t>
            </a:r>
            <a:endParaRPr lang="en-US" altLang="zh-CN" sz="2000" spc="-10" dirty="0">
              <a:solidFill>
                <a:schemeClr val="tx1">
                  <a:lumMod val="85000"/>
                  <a:lumOff val="15000"/>
                </a:schemeClr>
              </a:solidFill>
              <a:latin typeface="+mn-ea"/>
            </a:endParaRPr>
          </a:p>
        </p:txBody>
      </p:sp>
      <p:graphicFrame>
        <p:nvGraphicFramePr>
          <p:cNvPr id="128" name="表格 127">
            <a:extLst>
              <a:ext uri="{FF2B5EF4-FFF2-40B4-BE49-F238E27FC236}">
                <a16:creationId xmlns:a16="http://schemas.microsoft.com/office/drawing/2014/main" id="{4E110E93-C819-46AE-B3D7-15A49AF8CD88}"/>
              </a:ext>
            </a:extLst>
          </p:cNvPr>
          <p:cNvGraphicFramePr>
            <a:graphicFrameLocks noGrp="1"/>
          </p:cNvGraphicFramePr>
          <p:nvPr>
            <p:extLst>
              <p:ext uri="{D42A27DB-BD31-4B8C-83A1-F6EECF244321}">
                <p14:modId xmlns:p14="http://schemas.microsoft.com/office/powerpoint/2010/main" val="818772540"/>
              </p:ext>
            </p:extLst>
          </p:nvPr>
        </p:nvGraphicFramePr>
        <p:xfrm>
          <a:off x="666750" y="1651849"/>
          <a:ext cx="10858500" cy="3013432"/>
        </p:xfrm>
        <a:graphic>
          <a:graphicData uri="http://schemas.openxmlformats.org/drawingml/2006/table">
            <a:tbl>
              <a:tblPr firstRow="1" bandRow="1">
                <a:tableStyleId>{5C22544A-7EE6-4342-B048-85BDC9FD1C3A}</a:tableStyleId>
              </a:tblPr>
              <a:tblGrid>
                <a:gridCol w="1809750">
                  <a:extLst>
                    <a:ext uri="{9D8B030D-6E8A-4147-A177-3AD203B41FA5}">
                      <a16:colId xmlns:a16="http://schemas.microsoft.com/office/drawing/2014/main" val="1383032234"/>
                    </a:ext>
                  </a:extLst>
                </a:gridCol>
                <a:gridCol w="1809750">
                  <a:extLst>
                    <a:ext uri="{9D8B030D-6E8A-4147-A177-3AD203B41FA5}">
                      <a16:colId xmlns:a16="http://schemas.microsoft.com/office/drawing/2014/main" val="2469185218"/>
                    </a:ext>
                  </a:extLst>
                </a:gridCol>
                <a:gridCol w="1809750">
                  <a:extLst>
                    <a:ext uri="{9D8B030D-6E8A-4147-A177-3AD203B41FA5}">
                      <a16:colId xmlns:a16="http://schemas.microsoft.com/office/drawing/2014/main" val="3404251676"/>
                    </a:ext>
                  </a:extLst>
                </a:gridCol>
                <a:gridCol w="1809750">
                  <a:extLst>
                    <a:ext uri="{9D8B030D-6E8A-4147-A177-3AD203B41FA5}">
                      <a16:colId xmlns:a16="http://schemas.microsoft.com/office/drawing/2014/main" val="3998519026"/>
                    </a:ext>
                  </a:extLst>
                </a:gridCol>
                <a:gridCol w="1809750">
                  <a:extLst>
                    <a:ext uri="{9D8B030D-6E8A-4147-A177-3AD203B41FA5}">
                      <a16:colId xmlns:a16="http://schemas.microsoft.com/office/drawing/2014/main" val="1241391285"/>
                    </a:ext>
                  </a:extLst>
                </a:gridCol>
                <a:gridCol w="1809750">
                  <a:extLst>
                    <a:ext uri="{9D8B030D-6E8A-4147-A177-3AD203B41FA5}">
                      <a16:colId xmlns:a16="http://schemas.microsoft.com/office/drawing/2014/main" val="3917064398"/>
                    </a:ext>
                  </a:extLst>
                </a:gridCol>
              </a:tblGrid>
              <a:tr h="580948">
                <a:tc>
                  <a:txBody>
                    <a:bodyPr/>
                    <a:lstStyle/>
                    <a:p>
                      <a:pPr algn="ctr"/>
                      <a:endParaRPr lang="zh-CN" altLang="en-US" sz="2000" b="1" dirty="0">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solidFill>
                          <a:latin typeface="+mn-ea"/>
                          <a:ea typeface="+mn-ea"/>
                        </a:rPr>
                        <a:t>1</a:t>
                      </a:r>
                      <a:r>
                        <a:rPr lang="zh-CN" altLang="en-US" sz="2000" dirty="0">
                          <a:solidFill>
                            <a:schemeClr val="tx1"/>
                          </a:solidFill>
                          <a:latin typeface="+mn-ea"/>
                          <a:ea typeface="+mn-ea"/>
                        </a:rPr>
                        <a:t>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solidFill>
                          <a:latin typeface="+mn-ea"/>
                          <a:ea typeface="+mn-ea"/>
                        </a:rPr>
                        <a:t>2</a:t>
                      </a:r>
                      <a:r>
                        <a:rPr lang="zh-CN" altLang="en-US" sz="2000" dirty="0">
                          <a:solidFill>
                            <a:schemeClr val="tx1"/>
                          </a:solidFill>
                          <a:latin typeface="+mn-ea"/>
                          <a:ea typeface="+mn-ea"/>
                        </a:rPr>
                        <a:t>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solidFill>
                          <a:latin typeface="+mn-ea"/>
                          <a:ea typeface="+mn-ea"/>
                        </a:rPr>
                        <a:t>3</a:t>
                      </a:r>
                      <a:r>
                        <a:rPr lang="zh-CN" altLang="en-US" sz="2000" dirty="0">
                          <a:solidFill>
                            <a:schemeClr val="tx1"/>
                          </a:solidFill>
                          <a:latin typeface="+mn-ea"/>
                          <a:ea typeface="+mn-ea"/>
                        </a:rPr>
                        <a:t>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solidFill>
                          <a:latin typeface="+mn-ea"/>
                          <a:ea typeface="+mn-ea"/>
                        </a:rPr>
                        <a:t>4</a:t>
                      </a:r>
                      <a:r>
                        <a:rPr lang="zh-CN" altLang="en-US" sz="2000" dirty="0">
                          <a:solidFill>
                            <a:schemeClr val="tx1"/>
                          </a:solidFill>
                          <a:latin typeface="+mn-ea"/>
                          <a:ea typeface="+mn-ea"/>
                        </a:rPr>
                        <a:t>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chemeClr val="tx1"/>
                          </a:solidFill>
                          <a:latin typeface="+mn-ea"/>
                          <a:ea typeface="+mn-ea"/>
                        </a:rPr>
                        <a:t>5</a:t>
                      </a:r>
                      <a:r>
                        <a:rPr lang="zh-CN" altLang="en-US" sz="2000" dirty="0">
                          <a:solidFill>
                            <a:schemeClr val="tx1"/>
                          </a:solidFill>
                          <a:latin typeface="+mn-ea"/>
                          <a:ea typeface="+mn-ea"/>
                        </a:rPr>
                        <a:t>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7504783"/>
                  </a:ext>
                </a:extLst>
              </a:tr>
              <a:tr h="580948">
                <a:tc>
                  <a:txBody>
                    <a:bodyPr/>
                    <a:lstStyle/>
                    <a:p>
                      <a:pPr algn="ctr"/>
                      <a:r>
                        <a:rPr lang="zh-CN" altLang="en-US" sz="2000" b="1" dirty="0"/>
                        <a:t>北京</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20</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25</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15</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20</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24</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4186457"/>
                  </a:ext>
                </a:extLst>
              </a:tr>
              <a:tr h="689640">
                <a:tc>
                  <a:txBody>
                    <a:bodyPr/>
                    <a:lstStyle/>
                    <a:p>
                      <a:pPr algn="ctr"/>
                      <a:r>
                        <a:rPr lang="zh-CN" altLang="en-US" sz="2000" b="1" dirty="0"/>
                        <a:t>上海</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24</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46</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25</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351</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53</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7187565"/>
                  </a:ext>
                </a:extLst>
              </a:tr>
              <a:tr h="580948">
                <a:tc>
                  <a:txBody>
                    <a:bodyPr/>
                    <a:lstStyle/>
                    <a:p>
                      <a:pPr algn="ctr"/>
                      <a:r>
                        <a:rPr lang="zh-CN" altLang="en-US" sz="2000" b="1" dirty="0"/>
                        <a:t>武汉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154</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23</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24</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35</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46</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6419435"/>
                  </a:ext>
                </a:extLst>
              </a:tr>
              <a:tr h="580948">
                <a:tc>
                  <a:txBody>
                    <a:bodyPr/>
                    <a:lstStyle/>
                    <a:p>
                      <a:pPr algn="ctr"/>
                      <a:r>
                        <a:rPr lang="zh-CN" altLang="en-US" sz="2000" b="1" dirty="0"/>
                        <a:t>深圳</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35</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345</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25</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24</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latin typeface="+mn-ea"/>
                          <a:ea typeface="+mn-ea"/>
                        </a:rPr>
                        <a:t>25</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9655619"/>
                  </a:ext>
                </a:extLst>
              </a:tr>
            </a:tbl>
          </a:graphicData>
        </a:graphic>
      </p:graphicFrame>
      <p:grpSp>
        <p:nvGrpSpPr>
          <p:cNvPr id="136" name="组合 135">
            <a:extLst>
              <a:ext uri="{FF2B5EF4-FFF2-40B4-BE49-F238E27FC236}">
                <a16:creationId xmlns:a16="http://schemas.microsoft.com/office/drawing/2014/main" id="{74039977-31CA-4242-A564-A8575E6C6165}"/>
              </a:ext>
            </a:extLst>
          </p:cNvPr>
          <p:cNvGrpSpPr/>
          <p:nvPr/>
        </p:nvGrpSpPr>
        <p:grpSpPr>
          <a:xfrm>
            <a:off x="4690939" y="1112703"/>
            <a:ext cx="2810122" cy="376779"/>
            <a:chOff x="4620585" y="1212489"/>
            <a:chExt cx="2810122" cy="376779"/>
          </a:xfrm>
        </p:grpSpPr>
        <p:sp>
          <p:nvSpPr>
            <p:cNvPr id="133" name="文本框 132">
              <a:extLst>
                <a:ext uri="{FF2B5EF4-FFF2-40B4-BE49-F238E27FC236}">
                  <a16:creationId xmlns:a16="http://schemas.microsoft.com/office/drawing/2014/main" id="{28B52CC7-D1C4-4217-A5C9-B3D0C486AE7D}"/>
                </a:ext>
              </a:extLst>
            </p:cNvPr>
            <p:cNvSpPr txBox="1"/>
            <p:nvPr/>
          </p:nvSpPr>
          <p:spPr>
            <a:xfrm>
              <a:off x="4760810" y="1212489"/>
              <a:ext cx="2528703" cy="376779"/>
            </a:xfrm>
            <a:prstGeom prst="rect">
              <a:avLst/>
            </a:prstGeom>
            <a:noFill/>
          </p:spPr>
          <p:txBody>
            <a:bodyPr wrap="square" rtlCol="0">
              <a:spAutoFit/>
            </a:bodyPr>
            <a:lstStyle/>
            <a:p>
              <a:pPr algn="ctr"/>
              <a:r>
                <a:rPr lang="zh-CN" altLang="en-US" dirty="0">
                  <a:latin typeface="+mn-ea"/>
                </a:rPr>
                <a:t>表</a:t>
              </a:r>
              <a:r>
                <a:rPr lang="en-US" altLang="zh-CN" dirty="0">
                  <a:latin typeface="+mn-ea"/>
                </a:rPr>
                <a:t>2 </a:t>
              </a:r>
              <a:r>
                <a:rPr lang="zh-CN" altLang="en-US" dirty="0">
                  <a:latin typeface="+mn-ea"/>
                </a:rPr>
                <a:t>此处填入你的表头</a:t>
              </a:r>
            </a:p>
          </p:txBody>
        </p:sp>
        <p:sp>
          <p:nvSpPr>
            <p:cNvPr id="134" name="椭圆 133">
              <a:extLst>
                <a:ext uri="{FF2B5EF4-FFF2-40B4-BE49-F238E27FC236}">
                  <a16:creationId xmlns:a16="http://schemas.microsoft.com/office/drawing/2014/main" id="{EE1B215F-A694-415F-B197-2B29090582B8}"/>
                </a:ext>
              </a:extLst>
            </p:cNvPr>
            <p:cNvSpPr/>
            <p:nvPr/>
          </p:nvSpPr>
          <p:spPr>
            <a:xfrm>
              <a:off x="4620585" y="1330524"/>
              <a:ext cx="140709" cy="140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05751D06-D26C-49C7-9927-ECF6078C95E1}"/>
                </a:ext>
              </a:extLst>
            </p:cNvPr>
            <p:cNvSpPr/>
            <p:nvPr/>
          </p:nvSpPr>
          <p:spPr>
            <a:xfrm>
              <a:off x="7289029" y="1329105"/>
              <a:ext cx="141678" cy="143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7" name="文本占位符 116">
            <a:extLst>
              <a:ext uri="{FF2B5EF4-FFF2-40B4-BE49-F238E27FC236}">
                <a16:creationId xmlns:a16="http://schemas.microsoft.com/office/drawing/2014/main" id="{B58CAB1C-0B97-4151-9BE9-2DF443B65ED0}"/>
              </a:ext>
            </a:extLst>
          </p:cNvPr>
          <p:cNvSpPr>
            <a:spLocks noGrp="1"/>
          </p:cNvSpPr>
          <p:nvPr>
            <p:ph type="body" sz="quarter" idx="12"/>
          </p:nvPr>
        </p:nvSpPr>
        <p:spPr/>
        <p:txBody>
          <a:bodyPr/>
          <a:lstStyle/>
          <a:p>
            <a:pPr marL="0" indent="0">
              <a:buNone/>
            </a:pPr>
            <a:r>
              <a:rPr lang="zh-CN" altLang="en-US" dirty="0"/>
              <a:t>或许你需要一个三线表</a:t>
            </a:r>
          </a:p>
        </p:txBody>
      </p:sp>
    </p:spTree>
    <p:extLst>
      <p:ext uri="{BB962C8B-B14F-4D97-AF65-F5344CB8AC3E}">
        <p14:creationId xmlns:p14="http://schemas.microsoft.com/office/powerpoint/2010/main" val="1404230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19798D6B-A0EC-43D2-8CF3-8D95239E73A9}"/>
              </a:ext>
            </a:extLst>
          </p:cNvPr>
          <p:cNvSpPr>
            <a:spLocks noGrp="1"/>
          </p:cNvSpPr>
          <p:nvPr>
            <p:ph type="body" sz="quarter" idx="12"/>
          </p:nvPr>
        </p:nvSpPr>
        <p:spPr/>
        <p:txBody>
          <a:bodyPr/>
          <a:lstStyle/>
          <a:p>
            <a:pPr marL="0" indent="0">
              <a:buNone/>
            </a:pPr>
            <a:r>
              <a:rPr lang="zh-CN" altLang="en-US" dirty="0"/>
              <a:t>一个不一样的表格</a:t>
            </a:r>
          </a:p>
        </p:txBody>
      </p:sp>
      <p:graphicFrame>
        <p:nvGraphicFramePr>
          <p:cNvPr id="10" name="表格 9">
            <a:extLst>
              <a:ext uri="{FF2B5EF4-FFF2-40B4-BE49-F238E27FC236}">
                <a16:creationId xmlns:a16="http://schemas.microsoft.com/office/drawing/2014/main" id="{56821A1D-6E30-40C3-BC86-025C9DD69AA9}"/>
              </a:ext>
            </a:extLst>
          </p:cNvPr>
          <p:cNvGraphicFramePr>
            <a:graphicFrameLocks noGrp="1"/>
          </p:cNvGraphicFramePr>
          <p:nvPr>
            <p:extLst>
              <p:ext uri="{D42A27DB-BD31-4B8C-83A1-F6EECF244321}">
                <p14:modId xmlns:p14="http://schemas.microsoft.com/office/powerpoint/2010/main" val="1011494234"/>
              </p:ext>
            </p:extLst>
          </p:nvPr>
        </p:nvGraphicFramePr>
        <p:xfrm>
          <a:off x="750770" y="2426526"/>
          <a:ext cx="10768128" cy="3251679"/>
        </p:xfrm>
        <a:graphic>
          <a:graphicData uri="http://schemas.openxmlformats.org/drawingml/2006/table">
            <a:tbl>
              <a:tblPr firstRow="1" bandRow="1">
                <a:tableStyleId>{5C22544A-7EE6-4342-B048-85BDC9FD1C3A}</a:tableStyleId>
              </a:tblPr>
              <a:tblGrid>
                <a:gridCol w="1794688">
                  <a:extLst>
                    <a:ext uri="{9D8B030D-6E8A-4147-A177-3AD203B41FA5}">
                      <a16:colId xmlns:a16="http://schemas.microsoft.com/office/drawing/2014/main" val="1383032234"/>
                    </a:ext>
                  </a:extLst>
                </a:gridCol>
                <a:gridCol w="1794688">
                  <a:extLst>
                    <a:ext uri="{9D8B030D-6E8A-4147-A177-3AD203B41FA5}">
                      <a16:colId xmlns:a16="http://schemas.microsoft.com/office/drawing/2014/main" val="2469185218"/>
                    </a:ext>
                  </a:extLst>
                </a:gridCol>
                <a:gridCol w="1794688">
                  <a:extLst>
                    <a:ext uri="{9D8B030D-6E8A-4147-A177-3AD203B41FA5}">
                      <a16:colId xmlns:a16="http://schemas.microsoft.com/office/drawing/2014/main" val="3404251676"/>
                    </a:ext>
                  </a:extLst>
                </a:gridCol>
                <a:gridCol w="1794688">
                  <a:extLst>
                    <a:ext uri="{9D8B030D-6E8A-4147-A177-3AD203B41FA5}">
                      <a16:colId xmlns:a16="http://schemas.microsoft.com/office/drawing/2014/main" val="3998519026"/>
                    </a:ext>
                  </a:extLst>
                </a:gridCol>
                <a:gridCol w="1794688">
                  <a:extLst>
                    <a:ext uri="{9D8B030D-6E8A-4147-A177-3AD203B41FA5}">
                      <a16:colId xmlns:a16="http://schemas.microsoft.com/office/drawing/2014/main" val="1241391285"/>
                    </a:ext>
                  </a:extLst>
                </a:gridCol>
                <a:gridCol w="1794688">
                  <a:extLst>
                    <a:ext uri="{9D8B030D-6E8A-4147-A177-3AD203B41FA5}">
                      <a16:colId xmlns:a16="http://schemas.microsoft.com/office/drawing/2014/main" val="3917064398"/>
                    </a:ext>
                  </a:extLst>
                </a:gridCol>
              </a:tblGrid>
              <a:tr h="626879">
                <a:tc>
                  <a:txBody>
                    <a:bodyPr/>
                    <a:lstStyle/>
                    <a:p>
                      <a:pPr algn="ctr"/>
                      <a:endParaRPr lang="zh-CN" altLang="en-US" sz="2000" b="1" dirty="0">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0">
                          <a:solidFill>
                            <a:schemeClr val="tx1"/>
                          </a:solidFill>
                          <a:latin typeface="+mn-ea"/>
                          <a:ea typeface="+mn-ea"/>
                        </a:rPr>
                        <a:t>1</a:t>
                      </a:r>
                      <a:r>
                        <a:rPr lang="zh-CN" altLang="en-US" sz="2000" dirty="0">
                          <a:solidFill>
                            <a:schemeClr val="tx1"/>
                          </a:solidFill>
                          <a:latin typeface="+mn-ea"/>
                          <a:ea typeface="+mn-ea"/>
                        </a:rPr>
                        <a:t>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0">
                          <a:solidFill>
                            <a:schemeClr val="tx1"/>
                          </a:solidFill>
                          <a:latin typeface="+mn-ea"/>
                          <a:ea typeface="+mn-ea"/>
                        </a:rPr>
                        <a:t>2</a:t>
                      </a:r>
                      <a:r>
                        <a:rPr lang="zh-CN" altLang="en-US" sz="2000" dirty="0">
                          <a:solidFill>
                            <a:schemeClr val="tx1"/>
                          </a:solidFill>
                          <a:latin typeface="+mn-ea"/>
                          <a:ea typeface="+mn-ea"/>
                        </a:rPr>
                        <a:t>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0">
                          <a:solidFill>
                            <a:schemeClr val="tx1"/>
                          </a:solidFill>
                          <a:latin typeface="+mn-ea"/>
                          <a:ea typeface="+mn-ea"/>
                        </a:rPr>
                        <a:t>3</a:t>
                      </a:r>
                      <a:r>
                        <a:rPr lang="zh-CN" altLang="en-US" sz="2000" dirty="0">
                          <a:solidFill>
                            <a:schemeClr val="tx1"/>
                          </a:solidFill>
                          <a:latin typeface="+mn-ea"/>
                          <a:ea typeface="+mn-ea"/>
                        </a:rPr>
                        <a:t>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0">
                          <a:solidFill>
                            <a:schemeClr val="tx1"/>
                          </a:solidFill>
                          <a:latin typeface="+mn-ea"/>
                          <a:ea typeface="+mn-ea"/>
                        </a:rPr>
                        <a:t>4</a:t>
                      </a:r>
                      <a:r>
                        <a:rPr lang="zh-CN" altLang="en-US" sz="2000" dirty="0">
                          <a:solidFill>
                            <a:schemeClr val="tx1"/>
                          </a:solidFill>
                          <a:latin typeface="+mn-ea"/>
                          <a:ea typeface="+mn-ea"/>
                        </a:rPr>
                        <a:t>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0">
                          <a:solidFill>
                            <a:schemeClr val="tx1"/>
                          </a:solidFill>
                          <a:latin typeface="+mn-ea"/>
                          <a:ea typeface="+mn-ea"/>
                        </a:rPr>
                        <a:t>5</a:t>
                      </a:r>
                      <a:r>
                        <a:rPr lang="zh-CN" altLang="en-US" sz="2000" dirty="0">
                          <a:solidFill>
                            <a:schemeClr val="tx1"/>
                          </a:solidFill>
                          <a:latin typeface="+mn-ea"/>
                          <a:ea typeface="+mn-ea"/>
                        </a:rPr>
                        <a:t>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extLst>
                  <a:ext uri="{0D108BD9-81ED-4DB2-BD59-A6C34878D82A}">
                    <a16:rowId xmlns:a16="http://schemas.microsoft.com/office/drawing/2014/main" val="3407504783"/>
                  </a:ext>
                </a:extLst>
              </a:tr>
              <a:tr h="626879">
                <a:tc>
                  <a:txBody>
                    <a:bodyPr/>
                    <a:lstStyle/>
                    <a:p>
                      <a:pPr algn="ctr"/>
                      <a:r>
                        <a:rPr lang="zh-CN" altLang="en-US" sz="2000" b="1" dirty="0">
                          <a:latin typeface="+mn-ea"/>
                          <a:ea typeface="+mn-ea"/>
                        </a:rPr>
                        <a:t>北京</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400" dirty="0">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0">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0">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extLst>
                  <a:ext uri="{0D108BD9-81ED-4DB2-BD59-A6C34878D82A}">
                    <a16:rowId xmlns:a16="http://schemas.microsoft.com/office/drawing/2014/main" val="3174186457"/>
                  </a:ext>
                </a:extLst>
              </a:tr>
              <a:tr h="744163">
                <a:tc>
                  <a:txBody>
                    <a:bodyPr/>
                    <a:lstStyle/>
                    <a:p>
                      <a:pPr algn="ctr"/>
                      <a:r>
                        <a:rPr lang="zh-CN" altLang="en-US" sz="2000" b="1" dirty="0">
                          <a:latin typeface="+mn-ea"/>
                          <a:ea typeface="+mn-ea"/>
                        </a:rPr>
                        <a:t>上海</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0">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extLst>
                  <a:ext uri="{0D108BD9-81ED-4DB2-BD59-A6C34878D82A}">
                    <a16:rowId xmlns:a16="http://schemas.microsoft.com/office/drawing/2014/main" val="2647187565"/>
                  </a:ext>
                </a:extLst>
              </a:tr>
              <a:tr h="626879">
                <a:tc>
                  <a:txBody>
                    <a:bodyPr/>
                    <a:lstStyle/>
                    <a:p>
                      <a:pPr algn="ctr"/>
                      <a:r>
                        <a:rPr lang="zh-CN" altLang="en-US" sz="2000" b="1" dirty="0">
                          <a:latin typeface="+mn-ea"/>
                          <a:ea typeface="+mn-ea"/>
                        </a:rPr>
                        <a:t>武汉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0">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0">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extLst>
                  <a:ext uri="{0D108BD9-81ED-4DB2-BD59-A6C34878D82A}">
                    <a16:rowId xmlns:a16="http://schemas.microsoft.com/office/drawing/2014/main" val="3826419435"/>
                  </a:ext>
                </a:extLst>
              </a:tr>
              <a:tr h="626879">
                <a:tc>
                  <a:txBody>
                    <a:bodyPr/>
                    <a:lstStyle/>
                    <a:p>
                      <a:pPr algn="ctr"/>
                      <a:r>
                        <a:rPr lang="zh-CN" altLang="en-US" sz="2000" b="1" dirty="0">
                          <a:latin typeface="+mn-ea"/>
                          <a:ea typeface="+mn-ea"/>
                        </a:rPr>
                        <a:t>深圳</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endParaRPr lang="zh-CN" altLang="en-US" sz="2400" dirty="0">
                        <a:solidFill>
                          <a:schemeClr val="bg1">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400" dirty="0">
                          <a:solidFill>
                            <a:schemeClr val="accent1"/>
                          </a:solidFill>
                          <a:latin typeface="+mn-ea"/>
                          <a:ea typeface="+mn-ea"/>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extLst>
                  <a:ext uri="{0D108BD9-81ED-4DB2-BD59-A6C34878D82A}">
                    <a16:rowId xmlns:a16="http://schemas.microsoft.com/office/drawing/2014/main" val="4189655619"/>
                  </a:ext>
                </a:extLst>
              </a:tr>
            </a:tbl>
          </a:graphicData>
        </a:graphic>
      </p:graphicFrame>
      <p:sp>
        <p:nvSpPr>
          <p:cNvPr id="12" name="文本框 11">
            <a:extLst>
              <a:ext uri="{FF2B5EF4-FFF2-40B4-BE49-F238E27FC236}">
                <a16:creationId xmlns:a16="http://schemas.microsoft.com/office/drawing/2014/main" id="{512F0B4E-655A-43E9-914D-BECF9DA1821D}"/>
              </a:ext>
            </a:extLst>
          </p:cNvPr>
          <p:cNvSpPr txBox="1"/>
          <p:nvPr/>
        </p:nvSpPr>
        <p:spPr>
          <a:xfrm>
            <a:off x="575327" y="1065219"/>
            <a:ext cx="11228525" cy="799130"/>
          </a:xfrm>
          <a:prstGeom prst="rect">
            <a:avLst/>
          </a:prstGeom>
          <a:noFill/>
        </p:spPr>
        <p:txBody>
          <a:bodyPr wrap="square" rtlCol="0">
            <a:spAutoFit/>
          </a:bodyPr>
          <a:lstStyle/>
          <a:p>
            <a:pPr>
              <a:lnSpc>
                <a:spcPct val="120000"/>
              </a:lnSpc>
            </a:pPr>
            <a:r>
              <a:rPr lang="zh-CN" altLang="en-US" sz="2000" spc="-10" dirty="0">
                <a:solidFill>
                  <a:schemeClr val="tx1">
                    <a:lumMod val="85000"/>
                    <a:lumOff val="15000"/>
                  </a:schemeClr>
                </a:solidFill>
                <a:latin typeface="+mn-ea"/>
              </a:rPr>
              <a:t>选中单元格后，在设计选项卡可以设计相应的底纹，底纹下方有边框的选项，可以改变边框的颜色以及粗细。布局选项卡可以增加行列。蓝色代表已完成</a:t>
            </a:r>
            <a:endParaRPr lang="en-US" altLang="zh-CN" sz="2000" spc="-10" dirty="0">
              <a:solidFill>
                <a:schemeClr val="tx1">
                  <a:lumMod val="85000"/>
                  <a:lumOff val="15000"/>
                </a:schemeClr>
              </a:solidFill>
              <a:latin typeface="+mn-ea"/>
            </a:endParaRPr>
          </a:p>
        </p:txBody>
      </p:sp>
      <p:sp>
        <p:nvSpPr>
          <p:cNvPr id="18" name="梯形 17">
            <a:extLst>
              <a:ext uri="{FF2B5EF4-FFF2-40B4-BE49-F238E27FC236}">
                <a16:creationId xmlns:a16="http://schemas.microsoft.com/office/drawing/2014/main" id="{5752106F-D0B1-410B-8A73-0DCC43641C4C}"/>
              </a:ext>
            </a:extLst>
          </p:cNvPr>
          <p:cNvSpPr/>
          <p:nvPr/>
        </p:nvSpPr>
        <p:spPr>
          <a:xfrm rot="18887203">
            <a:off x="317745" y="2455963"/>
            <a:ext cx="1391449" cy="406819"/>
          </a:xfrm>
          <a:prstGeom prst="trapezoid">
            <a:avLst>
              <a:gd name="adj" fmla="val 99523"/>
            </a:avLst>
          </a:prstGeom>
          <a:ln>
            <a:noFill/>
          </a:ln>
          <a:effectLst>
            <a:outerShdw blurRad="190500" dist="254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2019</a:t>
            </a:r>
            <a:endParaRPr lang="zh-CN" altLang="en-US" b="1" dirty="0">
              <a:latin typeface="+mn-ea"/>
            </a:endParaRPr>
          </a:p>
        </p:txBody>
      </p:sp>
    </p:spTree>
    <p:extLst>
      <p:ext uri="{BB962C8B-B14F-4D97-AF65-F5344CB8AC3E}">
        <p14:creationId xmlns:p14="http://schemas.microsoft.com/office/powerpoint/2010/main" val="2763553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84" name="组合 183">
            <a:extLst>
              <a:ext uri="{FF2B5EF4-FFF2-40B4-BE49-F238E27FC236}">
                <a16:creationId xmlns:a16="http://schemas.microsoft.com/office/drawing/2014/main" id="{9738DD07-F41C-432D-B825-7F69DAF860EC}"/>
              </a:ext>
            </a:extLst>
          </p:cNvPr>
          <p:cNvGrpSpPr/>
          <p:nvPr/>
        </p:nvGrpSpPr>
        <p:grpSpPr>
          <a:xfrm>
            <a:off x="7427898" y="1209711"/>
            <a:ext cx="4337494" cy="1060868"/>
            <a:chOff x="7427898" y="1209998"/>
            <a:chExt cx="4337494" cy="1060868"/>
          </a:xfrm>
        </p:grpSpPr>
        <p:sp>
          <p:nvSpPr>
            <p:cNvPr id="156" name="文本框 155">
              <a:extLst>
                <a:ext uri="{FF2B5EF4-FFF2-40B4-BE49-F238E27FC236}">
                  <a16:creationId xmlns:a16="http://schemas.microsoft.com/office/drawing/2014/main" id="{95222DBC-D211-4BC1-8831-C1DA1CD58558}"/>
                </a:ext>
              </a:extLst>
            </p:cNvPr>
            <p:cNvSpPr txBox="1"/>
            <p:nvPr/>
          </p:nvSpPr>
          <p:spPr>
            <a:xfrm>
              <a:off x="7766641" y="1209998"/>
              <a:ext cx="3998751" cy="1060868"/>
            </a:xfrm>
            <a:prstGeom prst="rect">
              <a:avLst/>
            </a:prstGeom>
            <a:noFill/>
          </p:spPr>
          <p:txBody>
            <a:bodyPr wrap="square" rtlCol="0">
              <a:spAutoFit/>
            </a:bodyPr>
            <a:lstStyle/>
            <a:p>
              <a:pPr>
                <a:lnSpc>
                  <a:spcPct val="120000"/>
                </a:lnSpc>
              </a:pPr>
              <a:r>
                <a:rPr lang="zh-CN" altLang="en-US" dirty="0">
                  <a:latin typeface="+mn-ea"/>
                </a:rPr>
                <a:t>流程图可能并不适合使用者，建议按照提供格式自己绘制，主要涉及知识点有边框和纹理，下文有小教程</a:t>
              </a:r>
            </a:p>
          </p:txBody>
        </p:sp>
        <p:sp>
          <p:nvSpPr>
            <p:cNvPr id="160" name="椭圆 159">
              <a:extLst>
                <a:ext uri="{FF2B5EF4-FFF2-40B4-BE49-F238E27FC236}">
                  <a16:creationId xmlns:a16="http://schemas.microsoft.com/office/drawing/2014/main" id="{B7A4FF30-78F8-4C6D-A8B5-63E9F26A9234}"/>
                </a:ext>
              </a:extLst>
            </p:cNvPr>
            <p:cNvSpPr/>
            <p:nvPr/>
          </p:nvSpPr>
          <p:spPr>
            <a:xfrm>
              <a:off x="7427898" y="1310100"/>
              <a:ext cx="20751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文本框 157">
            <a:extLst>
              <a:ext uri="{FF2B5EF4-FFF2-40B4-BE49-F238E27FC236}">
                <a16:creationId xmlns:a16="http://schemas.microsoft.com/office/drawing/2014/main" id="{259FCBA3-FD99-4B1B-A763-EBD891F8BEB8}"/>
              </a:ext>
            </a:extLst>
          </p:cNvPr>
          <p:cNvSpPr txBox="1"/>
          <p:nvPr/>
        </p:nvSpPr>
        <p:spPr>
          <a:xfrm>
            <a:off x="7755465" y="2898566"/>
            <a:ext cx="3929492" cy="1060868"/>
          </a:xfrm>
          <a:prstGeom prst="rect">
            <a:avLst/>
          </a:prstGeom>
          <a:noFill/>
        </p:spPr>
        <p:txBody>
          <a:bodyPr wrap="square" rtlCol="0">
            <a:spAutoFit/>
          </a:bodyPr>
          <a:lstStyle/>
          <a:p>
            <a:pPr>
              <a:lnSpc>
                <a:spcPct val="120000"/>
              </a:lnSpc>
            </a:pPr>
            <a:r>
              <a:rPr lang="zh-CN" altLang="en-US" dirty="0">
                <a:latin typeface="+mn-ea"/>
              </a:rPr>
              <a:t>右键设置形状格式可以找到边框及纹理设置，建议纹理改成相近颜色</a:t>
            </a:r>
            <a:r>
              <a:rPr lang="en-US" altLang="zh-CN" dirty="0">
                <a:latin typeface="+mn-ea"/>
              </a:rPr>
              <a:t>,</a:t>
            </a:r>
            <a:r>
              <a:rPr lang="zh-CN" altLang="en-US" dirty="0">
                <a:latin typeface="+mn-ea"/>
              </a:rPr>
              <a:t>一列中纵向临近的颜色</a:t>
            </a:r>
          </a:p>
        </p:txBody>
      </p:sp>
      <p:sp>
        <p:nvSpPr>
          <p:cNvPr id="161" name="椭圆 160">
            <a:extLst>
              <a:ext uri="{FF2B5EF4-FFF2-40B4-BE49-F238E27FC236}">
                <a16:creationId xmlns:a16="http://schemas.microsoft.com/office/drawing/2014/main" id="{B40C199D-C055-4E9A-8874-D6261FCB095D}"/>
              </a:ext>
            </a:extLst>
          </p:cNvPr>
          <p:cNvSpPr/>
          <p:nvPr/>
        </p:nvSpPr>
        <p:spPr>
          <a:xfrm>
            <a:off x="7427898" y="2997740"/>
            <a:ext cx="20751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7" name="组合 176">
            <a:extLst>
              <a:ext uri="{FF2B5EF4-FFF2-40B4-BE49-F238E27FC236}">
                <a16:creationId xmlns:a16="http://schemas.microsoft.com/office/drawing/2014/main" id="{4C75A97D-6F43-40C3-BDF8-6CE2AC6EBB28}"/>
              </a:ext>
            </a:extLst>
          </p:cNvPr>
          <p:cNvGrpSpPr/>
          <p:nvPr/>
        </p:nvGrpSpPr>
        <p:grpSpPr>
          <a:xfrm>
            <a:off x="660400" y="1325075"/>
            <a:ext cx="5981516" cy="4207276"/>
            <a:chOff x="3105117" y="1270880"/>
            <a:chExt cx="5986467" cy="4210758"/>
          </a:xfrm>
        </p:grpSpPr>
        <p:sp>
          <p:nvSpPr>
            <p:cNvPr id="116" name="矩形 115">
              <a:extLst>
                <a:ext uri="{FF2B5EF4-FFF2-40B4-BE49-F238E27FC236}">
                  <a16:creationId xmlns:a16="http://schemas.microsoft.com/office/drawing/2014/main" id="{C672C1EC-4B9C-462B-B36B-0E6F3C863EBD}"/>
                </a:ext>
              </a:extLst>
            </p:cNvPr>
            <p:cNvSpPr/>
            <p:nvPr/>
          </p:nvSpPr>
          <p:spPr>
            <a:xfrm>
              <a:off x="3111975" y="1270880"/>
              <a:ext cx="1842168" cy="558790"/>
            </a:xfrm>
            <a:prstGeom prst="rect">
              <a:avLst/>
            </a:prstGeom>
            <a:pattFill prst="dkUpDiag">
              <a:fgClr>
                <a:schemeClr val="bg1"/>
              </a:fgClr>
              <a:bgClr>
                <a:schemeClr val="bg1">
                  <a:lumMod val="95000"/>
                </a:schemeClr>
              </a:bgClr>
            </a:patt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dirty="0">
                  <a:solidFill>
                    <a:schemeClr val="tx1">
                      <a:lumMod val="85000"/>
                      <a:lumOff val="15000"/>
                    </a:schemeClr>
                  </a:solidFill>
                  <a:latin typeface="+mn-ea"/>
                </a:rPr>
                <a:t>在此处输入文本</a:t>
              </a:r>
            </a:p>
          </p:txBody>
        </p:sp>
        <p:sp>
          <p:nvSpPr>
            <p:cNvPr id="121" name="矩形 120">
              <a:extLst>
                <a:ext uri="{FF2B5EF4-FFF2-40B4-BE49-F238E27FC236}">
                  <a16:creationId xmlns:a16="http://schemas.microsoft.com/office/drawing/2014/main" id="{5D2B57AF-BB68-4623-AB5F-0BBA6CA3BE8A}"/>
                </a:ext>
              </a:extLst>
            </p:cNvPr>
            <p:cNvSpPr/>
            <p:nvPr/>
          </p:nvSpPr>
          <p:spPr>
            <a:xfrm>
              <a:off x="7246111" y="1270880"/>
              <a:ext cx="1842168" cy="558790"/>
            </a:xfrm>
            <a:prstGeom prst="rect">
              <a:avLst/>
            </a:prstGeom>
            <a:pattFill prst="dkUpDiag">
              <a:fgClr>
                <a:schemeClr val="bg1"/>
              </a:fgClr>
              <a:bgClr>
                <a:schemeClr val="bg1">
                  <a:lumMod val="95000"/>
                </a:schemeClr>
              </a:bgClr>
            </a:patt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dirty="0">
                  <a:solidFill>
                    <a:schemeClr val="tx1">
                      <a:lumMod val="85000"/>
                      <a:lumOff val="15000"/>
                    </a:schemeClr>
                  </a:solidFill>
                  <a:latin typeface="+mn-ea"/>
                </a:rPr>
                <a:t>在此处输入文本</a:t>
              </a:r>
            </a:p>
          </p:txBody>
        </p:sp>
        <p:sp>
          <p:nvSpPr>
            <p:cNvPr id="133" name="矩形 132">
              <a:extLst>
                <a:ext uri="{FF2B5EF4-FFF2-40B4-BE49-F238E27FC236}">
                  <a16:creationId xmlns:a16="http://schemas.microsoft.com/office/drawing/2014/main" id="{E3B55F6C-FE5F-4EFC-95F7-852795088519}"/>
                </a:ext>
              </a:extLst>
            </p:cNvPr>
            <p:cNvSpPr/>
            <p:nvPr/>
          </p:nvSpPr>
          <p:spPr>
            <a:xfrm>
              <a:off x="3111975" y="2584340"/>
              <a:ext cx="1842168" cy="558790"/>
            </a:xfrm>
            <a:prstGeom prst="rect">
              <a:avLst/>
            </a:prstGeom>
            <a:pattFill prst="dkUpDiag">
              <a:fgClr>
                <a:schemeClr val="bg1"/>
              </a:fgClr>
              <a:bgClr>
                <a:schemeClr val="bg1">
                  <a:lumMod val="95000"/>
                </a:schemeClr>
              </a:bgClr>
            </a:patt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dirty="0">
                  <a:solidFill>
                    <a:schemeClr val="tx1">
                      <a:lumMod val="85000"/>
                      <a:lumOff val="15000"/>
                    </a:schemeClr>
                  </a:solidFill>
                  <a:latin typeface="+mn-ea"/>
                </a:rPr>
                <a:t>在此处输入文本</a:t>
              </a:r>
            </a:p>
          </p:txBody>
        </p:sp>
        <p:sp>
          <p:nvSpPr>
            <p:cNvPr id="134" name="矩形 133">
              <a:extLst>
                <a:ext uri="{FF2B5EF4-FFF2-40B4-BE49-F238E27FC236}">
                  <a16:creationId xmlns:a16="http://schemas.microsoft.com/office/drawing/2014/main" id="{72824D2A-161C-41AC-8183-05E3732018B1}"/>
                </a:ext>
              </a:extLst>
            </p:cNvPr>
            <p:cNvSpPr/>
            <p:nvPr/>
          </p:nvSpPr>
          <p:spPr>
            <a:xfrm>
              <a:off x="7249416" y="3618406"/>
              <a:ext cx="1842168" cy="558790"/>
            </a:xfrm>
            <a:prstGeom prst="rect">
              <a:avLst/>
            </a:prstGeom>
            <a:pattFill prst="dkUpDiag">
              <a:fgClr>
                <a:schemeClr val="bg1"/>
              </a:fgClr>
              <a:bgClr>
                <a:schemeClr val="bg1">
                  <a:lumMod val="95000"/>
                </a:schemeClr>
              </a:bgClr>
            </a:patt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dirty="0">
                  <a:solidFill>
                    <a:schemeClr val="tx1">
                      <a:lumMod val="85000"/>
                      <a:lumOff val="15000"/>
                    </a:schemeClr>
                  </a:solidFill>
                  <a:latin typeface="+mn-ea"/>
                </a:rPr>
                <a:t>在此处输入文本</a:t>
              </a:r>
            </a:p>
          </p:txBody>
        </p:sp>
        <p:sp>
          <p:nvSpPr>
            <p:cNvPr id="135" name="矩形 134">
              <a:extLst>
                <a:ext uri="{FF2B5EF4-FFF2-40B4-BE49-F238E27FC236}">
                  <a16:creationId xmlns:a16="http://schemas.microsoft.com/office/drawing/2014/main" id="{18AA7A95-0FAE-4915-AEB2-8BA8E280403E}"/>
                </a:ext>
              </a:extLst>
            </p:cNvPr>
            <p:cNvSpPr/>
            <p:nvPr/>
          </p:nvSpPr>
          <p:spPr>
            <a:xfrm>
              <a:off x="3105117" y="3645729"/>
              <a:ext cx="1842168" cy="558790"/>
            </a:xfrm>
            <a:prstGeom prst="rect">
              <a:avLst/>
            </a:prstGeom>
            <a:pattFill prst="dkUpDiag">
              <a:fgClr>
                <a:schemeClr val="bg1"/>
              </a:fgClr>
              <a:bgClr>
                <a:schemeClr val="bg1">
                  <a:lumMod val="95000"/>
                </a:schemeClr>
              </a:bgClr>
            </a:patt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dirty="0">
                  <a:solidFill>
                    <a:schemeClr val="tx1">
                      <a:lumMod val="85000"/>
                      <a:lumOff val="15000"/>
                    </a:schemeClr>
                  </a:solidFill>
                  <a:latin typeface="+mn-ea"/>
                </a:rPr>
                <a:t>在此处输入文本</a:t>
              </a:r>
            </a:p>
          </p:txBody>
        </p:sp>
        <p:cxnSp>
          <p:nvCxnSpPr>
            <p:cNvPr id="144" name="直接连接符 143">
              <a:extLst>
                <a:ext uri="{FF2B5EF4-FFF2-40B4-BE49-F238E27FC236}">
                  <a16:creationId xmlns:a16="http://schemas.microsoft.com/office/drawing/2014/main" id="{54CA4BFD-BB12-4E4A-B9C1-39B9EC032213}"/>
                </a:ext>
              </a:extLst>
            </p:cNvPr>
            <p:cNvCxnSpPr>
              <a:cxnSpLocks/>
            </p:cNvCxnSpPr>
            <p:nvPr/>
          </p:nvCxnSpPr>
          <p:spPr>
            <a:xfrm>
              <a:off x="4033059" y="1829670"/>
              <a:ext cx="0" cy="754670"/>
            </a:xfrm>
            <a:prstGeom prst="line">
              <a:avLst/>
            </a:prstGeom>
            <a:ln w="31750">
              <a:tailEnd type="triangle" w="sm" len="sm"/>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42B08DF1-6C70-4EAB-A326-B794FD56028E}"/>
                </a:ext>
              </a:extLst>
            </p:cNvPr>
            <p:cNvCxnSpPr>
              <a:cxnSpLocks/>
              <a:stCxn id="121" idx="2"/>
            </p:cNvCxnSpPr>
            <p:nvPr/>
          </p:nvCxnSpPr>
          <p:spPr>
            <a:xfrm>
              <a:off x="8167195" y="1829670"/>
              <a:ext cx="0" cy="1023068"/>
            </a:xfrm>
            <a:prstGeom prst="line">
              <a:avLst/>
            </a:prstGeom>
            <a:ln w="31750" cap="rnd">
              <a:round/>
              <a:tailEnd type="none" w="sm" len="sm"/>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CCB7C717-3F0B-4DE0-88DB-8111B0394A79}"/>
                </a:ext>
              </a:extLst>
            </p:cNvPr>
            <p:cNvCxnSpPr>
              <a:cxnSpLocks/>
            </p:cNvCxnSpPr>
            <p:nvPr/>
          </p:nvCxnSpPr>
          <p:spPr>
            <a:xfrm>
              <a:off x="4966970" y="2863735"/>
              <a:ext cx="3200225" cy="0"/>
            </a:xfrm>
            <a:prstGeom prst="line">
              <a:avLst/>
            </a:prstGeom>
            <a:ln w="31750" cap="rnd">
              <a:round/>
              <a:tailEnd type="none" w="sm" len="sm"/>
            </a:ln>
          </p:spPr>
          <p:style>
            <a:lnRef idx="1">
              <a:schemeClr val="accent1"/>
            </a:lnRef>
            <a:fillRef idx="0">
              <a:schemeClr val="accent1"/>
            </a:fillRef>
            <a:effectRef idx="0">
              <a:schemeClr val="accent1"/>
            </a:effectRef>
            <a:fontRef idx="minor">
              <a:schemeClr val="tx1"/>
            </a:fontRef>
          </p:style>
        </p:cxnSp>
        <p:sp>
          <p:nvSpPr>
            <p:cNvPr id="150" name="矩形 149">
              <a:extLst>
                <a:ext uri="{FF2B5EF4-FFF2-40B4-BE49-F238E27FC236}">
                  <a16:creationId xmlns:a16="http://schemas.microsoft.com/office/drawing/2014/main" id="{92868C39-2C3D-40F0-9534-6FC6F430A47C}"/>
                </a:ext>
              </a:extLst>
            </p:cNvPr>
            <p:cNvSpPr/>
            <p:nvPr/>
          </p:nvSpPr>
          <p:spPr>
            <a:xfrm>
              <a:off x="7249416" y="4922848"/>
              <a:ext cx="1842168" cy="558790"/>
            </a:xfrm>
            <a:prstGeom prst="rect">
              <a:avLst/>
            </a:prstGeom>
            <a:pattFill prst="dkUpDiag">
              <a:fgClr>
                <a:schemeClr val="bg1"/>
              </a:fgClr>
              <a:bgClr>
                <a:schemeClr val="bg1">
                  <a:lumMod val="95000"/>
                </a:schemeClr>
              </a:bgClr>
            </a:patt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dirty="0">
                  <a:solidFill>
                    <a:schemeClr val="tx1">
                      <a:lumMod val="85000"/>
                      <a:lumOff val="15000"/>
                    </a:schemeClr>
                  </a:solidFill>
                  <a:latin typeface="+mn-ea"/>
                </a:rPr>
                <a:t>在此处输入文本</a:t>
              </a:r>
            </a:p>
          </p:txBody>
        </p:sp>
        <p:cxnSp>
          <p:nvCxnSpPr>
            <p:cNvPr id="172" name="直接连接符 171">
              <a:extLst>
                <a:ext uri="{FF2B5EF4-FFF2-40B4-BE49-F238E27FC236}">
                  <a16:creationId xmlns:a16="http://schemas.microsoft.com/office/drawing/2014/main" id="{8E66DB4D-E340-4CD8-85C6-EF410D109F06}"/>
                </a:ext>
              </a:extLst>
            </p:cNvPr>
            <p:cNvCxnSpPr>
              <a:cxnSpLocks/>
            </p:cNvCxnSpPr>
            <p:nvPr/>
          </p:nvCxnSpPr>
          <p:spPr>
            <a:xfrm>
              <a:off x="8170885" y="2863735"/>
              <a:ext cx="0" cy="754670"/>
            </a:xfrm>
            <a:prstGeom prst="line">
              <a:avLst/>
            </a:prstGeom>
            <a:ln w="31750">
              <a:tailEnd type="triangle" w="sm" len="sm"/>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CED86CFB-C72B-4AC1-9AB6-366F840013D4}"/>
                </a:ext>
              </a:extLst>
            </p:cNvPr>
            <p:cNvCxnSpPr>
              <a:cxnSpLocks/>
            </p:cNvCxnSpPr>
            <p:nvPr/>
          </p:nvCxnSpPr>
          <p:spPr>
            <a:xfrm>
              <a:off x="4966970" y="3897801"/>
              <a:ext cx="2279141" cy="0"/>
            </a:xfrm>
            <a:prstGeom prst="line">
              <a:avLst/>
            </a:prstGeom>
            <a:ln w="31750" cap="rnd">
              <a:round/>
              <a:tailEnd type="none" w="sm" len="sm"/>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E3331765-D60D-42C1-B66F-8BE8D7BC7675}"/>
                </a:ext>
              </a:extLst>
            </p:cNvPr>
            <p:cNvCxnSpPr>
              <a:cxnSpLocks/>
            </p:cNvCxnSpPr>
            <p:nvPr/>
          </p:nvCxnSpPr>
          <p:spPr>
            <a:xfrm>
              <a:off x="8165800" y="4177196"/>
              <a:ext cx="0" cy="754670"/>
            </a:xfrm>
            <a:prstGeom prst="line">
              <a:avLst/>
            </a:prstGeom>
            <a:ln w="31750">
              <a:tailEnd type="triangle" w="sm" len="sm"/>
            </a:ln>
          </p:spPr>
          <p:style>
            <a:lnRef idx="1">
              <a:schemeClr val="accent1"/>
            </a:lnRef>
            <a:fillRef idx="0">
              <a:schemeClr val="accent1"/>
            </a:fillRef>
            <a:effectRef idx="0">
              <a:schemeClr val="accent1"/>
            </a:effectRef>
            <a:fontRef idx="minor">
              <a:schemeClr val="tx1"/>
            </a:fontRef>
          </p:style>
        </p:cxnSp>
      </p:grpSp>
      <p:sp>
        <p:nvSpPr>
          <p:cNvPr id="180" name="文本框 179">
            <a:extLst>
              <a:ext uri="{FF2B5EF4-FFF2-40B4-BE49-F238E27FC236}">
                <a16:creationId xmlns:a16="http://schemas.microsoft.com/office/drawing/2014/main" id="{27F95C09-9CD2-45F4-AC0D-D47AC719E64C}"/>
              </a:ext>
            </a:extLst>
          </p:cNvPr>
          <p:cNvSpPr txBox="1"/>
          <p:nvPr/>
        </p:nvSpPr>
        <p:spPr>
          <a:xfrm>
            <a:off x="7771988" y="4587421"/>
            <a:ext cx="3896035" cy="1060868"/>
          </a:xfrm>
          <a:prstGeom prst="rect">
            <a:avLst/>
          </a:prstGeom>
          <a:noFill/>
        </p:spPr>
        <p:txBody>
          <a:bodyPr wrap="square" rtlCol="0">
            <a:spAutoFit/>
          </a:bodyPr>
          <a:lstStyle/>
          <a:p>
            <a:pPr>
              <a:lnSpc>
                <a:spcPct val="120000"/>
              </a:lnSpc>
            </a:pPr>
            <a:r>
              <a:rPr lang="zh-CN" altLang="en-US" dirty="0">
                <a:latin typeface="+mn-ea"/>
              </a:rPr>
              <a:t>此处添加说明文字，可按需求分成几部分。此处设置为三部分，建议设置成三部分</a:t>
            </a:r>
          </a:p>
        </p:txBody>
      </p:sp>
      <p:sp>
        <p:nvSpPr>
          <p:cNvPr id="181" name="椭圆 180">
            <a:extLst>
              <a:ext uri="{FF2B5EF4-FFF2-40B4-BE49-F238E27FC236}">
                <a16:creationId xmlns:a16="http://schemas.microsoft.com/office/drawing/2014/main" id="{FF19FC6E-07C4-4B99-B14E-3594B85127A5}"/>
              </a:ext>
            </a:extLst>
          </p:cNvPr>
          <p:cNvSpPr/>
          <p:nvPr/>
        </p:nvSpPr>
        <p:spPr>
          <a:xfrm>
            <a:off x="7426608" y="4686595"/>
            <a:ext cx="20880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a:extLst>
              <a:ext uri="{FF2B5EF4-FFF2-40B4-BE49-F238E27FC236}">
                <a16:creationId xmlns:a16="http://schemas.microsoft.com/office/drawing/2014/main" id="{C6E44B30-0B55-427E-9136-C65BA129DB17}"/>
              </a:ext>
            </a:extLst>
          </p:cNvPr>
          <p:cNvSpPr>
            <a:spLocks noGrp="1"/>
          </p:cNvSpPr>
          <p:nvPr>
            <p:ph type="body" sz="quarter" idx="12"/>
          </p:nvPr>
        </p:nvSpPr>
        <p:spPr/>
        <p:txBody>
          <a:bodyPr/>
          <a:lstStyle/>
          <a:p>
            <a:pPr marL="0" indent="0">
              <a:buNone/>
            </a:pPr>
            <a:r>
              <a:rPr lang="zh-CN" altLang="en-US" dirty="0"/>
              <a:t>或许你需要一个流程图</a:t>
            </a:r>
          </a:p>
        </p:txBody>
      </p:sp>
    </p:spTree>
    <p:extLst>
      <p:ext uri="{BB962C8B-B14F-4D97-AF65-F5344CB8AC3E}">
        <p14:creationId xmlns:p14="http://schemas.microsoft.com/office/powerpoint/2010/main" val="117581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zh-CN" altLang="en-US" dirty="0"/>
              <a:t>再来一个流程图</a:t>
            </a:r>
          </a:p>
        </p:txBody>
      </p:sp>
      <p:sp>
        <p:nvSpPr>
          <p:cNvPr id="13" name="Shape 3791">
            <a:extLst>
              <a:ext uri="{FF2B5EF4-FFF2-40B4-BE49-F238E27FC236}">
                <a16:creationId xmlns:a16="http://schemas.microsoft.com/office/drawing/2014/main" id="{6AED7418-3526-4DA2-BE89-9A140A52F4AE}"/>
              </a:ext>
            </a:extLst>
          </p:cNvPr>
          <p:cNvSpPr/>
          <p:nvPr/>
        </p:nvSpPr>
        <p:spPr>
          <a:xfrm flipH="1">
            <a:off x="673822" y="3430157"/>
            <a:ext cx="10844357" cy="0"/>
          </a:xfrm>
          <a:prstGeom prst="line">
            <a:avLst/>
          </a:prstGeom>
          <a:noFill/>
          <a:ln w="63500" cap="rnd">
            <a:solidFill>
              <a:schemeClr val="bg1">
                <a:lumMod val="50000"/>
                <a:alpha val="50000"/>
              </a:schemeClr>
            </a:solidFill>
            <a:prstDash val="solid"/>
            <a:round/>
            <a:headEnd type="triangle"/>
          </a:ln>
          <a:effectLst/>
        </p:spPr>
        <p:txBody>
          <a:bodyPr wrap="square" lIns="19049" tIns="19049" rIns="19049" bIns="19049" numCol="1" anchor="ctr">
            <a:noAutofit/>
          </a:bodyPr>
          <a:lstStyle/>
          <a:p>
            <a:pPr>
              <a:defRPr sz="800">
                <a:solidFill>
                  <a:srgbClr val="000000"/>
                </a:solidFill>
                <a:latin typeface="Helvetica"/>
                <a:ea typeface="Helvetica"/>
                <a:cs typeface="Helvetica"/>
                <a:sym typeface="Helvetica"/>
              </a:defRPr>
            </a:pPr>
            <a:endParaRPr sz="563"/>
          </a:p>
        </p:txBody>
      </p:sp>
      <p:grpSp>
        <p:nvGrpSpPr>
          <p:cNvPr id="3" name="组合 2">
            <a:extLst>
              <a:ext uri="{FF2B5EF4-FFF2-40B4-BE49-F238E27FC236}">
                <a16:creationId xmlns:a16="http://schemas.microsoft.com/office/drawing/2014/main" id="{E70A64CD-6E00-4DF7-AB31-E9B298BD9034}"/>
              </a:ext>
            </a:extLst>
          </p:cNvPr>
          <p:cNvGrpSpPr/>
          <p:nvPr/>
        </p:nvGrpSpPr>
        <p:grpSpPr>
          <a:xfrm>
            <a:off x="987876" y="1528988"/>
            <a:ext cx="2457838" cy="3879790"/>
            <a:chOff x="987876" y="1528988"/>
            <a:chExt cx="2457838" cy="3879790"/>
          </a:xfrm>
        </p:grpSpPr>
        <p:sp>
          <p:nvSpPr>
            <p:cNvPr id="17" name="TextBox 75">
              <a:extLst>
                <a:ext uri="{FF2B5EF4-FFF2-40B4-BE49-F238E27FC236}">
                  <a16:creationId xmlns:a16="http://schemas.microsoft.com/office/drawing/2014/main" id="{5F6417F9-667B-4367-AB54-F0B449C1C592}"/>
                </a:ext>
              </a:extLst>
            </p:cNvPr>
            <p:cNvSpPr txBox="1"/>
            <p:nvPr/>
          </p:nvSpPr>
          <p:spPr>
            <a:xfrm>
              <a:off x="987876" y="3691847"/>
              <a:ext cx="2457838" cy="1716931"/>
            </a:xfrm>
            <a:prstGeom prst="rect">
              <a:avLst/>
            </a:prstGeom>
            <a:noFill/>
          </p:spPr>
          <p:txBody>
            <a:bodyPr wrap="square" lIns="82282" tIns="41141" rIns="82282" bIns="41141" rtlCol="0">
              <a:spAutoFit/>
            </a:bodyPr>
            <a:lstStyle/>
            <a:p>
              <a:pPr defTabSz="685663">
                <a:lnSpc>
                  <a:spcPct val="12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rPr>
                <a:t>您的内容打在这里，或者通过复制您的文本后在此框中选择粘贴您的内容打在这里，或者通过复制您的文本后</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Lato Light"/>
              </a:endParaRPr>
            </a:p>
          </p:txBody>
        </p:sp>
        <p:sp>
          <p:nvSpPr>
            <p:cNvPr id="16" name="Shape 3794">
              <a:extLst>
                <a:ext uri="{FF2B5EF4-FFF2-40B4-BE49-F238E27FC236}">
                  <a16:creationId xmlns:a16="http://schemas.microsoft.com/office/drawing/2014/main" id="{2230BD61-DBAF-4629-8040-E0171D0FBEF7}"/>
                </a:ext>
              </a:extLst>
            </p:cNvPr>
            <p:cNvSpPr/>
            <p:nvPr/>
          </p:nvSpPr>
          <p:spPr>
            <a:xfrm>
              <a:off x="2101871" y="3317311"/>
              <a:ext cx="223379" cy="223379"/>
            </a:xfrm>
            <a:prstGeom prst="ellipse">
              <a:avLst/>
            </a:prstGeom>
            <a:solidFill>
              <a:schemeClr val="accent1">
                <a:lumMod val="60000"/>
                <a:lumOff val="40000"/>
              </a:schemeClr>
            </a:solidFill>
            <a:ln w="12700" cap="flat">
              <a:noFill/>
              <a:miter lim="400000"/>
            </a:ln>
            <a:effectLst/>
          </p:spPr>
          <p:txBody>
            <a:bodyPr wrap="square" lIns="0" tIns="0" rIns="0" bIns="0" numCol="1" anchor="ctr">
              <a:noAutofit/>
            </a:bodyPr>
            <a:lstStyle/>
            <a:p>
              <a:endParaRPr sz="2400" dirty="0"/>
            </a:p>
          </p:txBody>
        </p:sp>
        <p:sp>
          <p:nvSpPr>
            <p:cNvPr id="5" name="Shape 3797">
              <a:extLst>
                <a:ext uri="{FF2B5EF4-FFF2-40B4-BE49-F238E27FC236}">
                  <a16:creationId xmlns:a16="http://schemas.microsoft.com/office/drawing/2014/main" id="{94B4BEC6-9B49-4E73-A71D-5DE3EBF68DF3}"/>
                </a:ext>
              </a:extLst>
            </p:cNvPr>
            <p:cNvSpPr/>
            <p:nvPr/>
          </p:nvSpPr>
          <p:spPr>
            <a:xfrm>
              <a:off x="1468966" y="1528988"/>
              <a:ext cx="1489189" cy="1489190"/>
            </a:xfrm>
            <a:prstGeom prst="wedgeEllipseCallout">
              <a:avLst>
                <a:gd name="adj1" fmla="val -289"/>
                <a:gd name="adj2" fmla="val 60441"/>
              </a:avLst>
            </a:prstGeom>
            <a:solidFill>
              <a:schemeClr val="accent1">
                <a:lumMod val="60000"/>
                <a:lumOff val="40000"/>
              </a:schemeClr>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lang="zh-CN" altLang="en-US" sz="1600" b="1" dirty="0">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BBE4F887-1D1E-487D-B7E8-010F817A05FA}"/>
                </a:ext>
              </a:extLst>
            </p:cNvPr>
            <p:cNvSpPr txBox="1"/>
            <p:nvPr/>
          </p:nvSpPr>
          <p:spPr>
            <a:xfrm>
              <a:off x="1562828" y="2058140"/>
              <a:ext cx="1311625" cy="430887"/>
            </a:xfrm>
            <a:prstGeom prst="rect">
              <a:avLst/>
            </a:prstGeom>
            <a:noFill/>
          </p:spPr>
          <p:txBody>
            <a:bodyPr wrap="square" rtlCol="0">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第一阶段</a:t>
              </a:r>
            </a:p>
          </p:txBody>
        </p:sp>
      </p:grpSp>
      <p:grpSp>
        <p:nvGrpSpPr>
          <p:cNvPr id="23" name="组合 22">
            <a:extLst>
              <a:ext uri="{FF2B5EF4-FFF2-40B4-BE49-F238E27FC236}">
                <a16:creationId xmlns:a16="http://schemas.microsoft.com/office/drawing/2014/main" id="{DCA5CBE9-88AA-4E67-9CE2-27798AA075B1}"/>
              </a:ext>
            </a:extLst>
          </p:cNvPr>
          <p:cNvGrpSpPr/>
          <p:nvPr/>
        </p:nvGrpSpPr>
        <p:grpSpPr>
          <a:xfrm>
            <a:off x="6215096" y="1528988"/>
            <a:ext cx="2457838" cy="3879790"/>
            <a:chOff x="6128722" y="1528988"/>
            <a:chExt cx="2457838" cy="3879790"/>
          </a:xfrm>
        </p:grpSpPr>
        <p:sp>
          <p:nvSpPr>
            <p:cNvPr id="22" name="Shape 3793">
              <a:extLst>
                <a:ext uri="{FF2B5EF4-FFF2-40B4-BE49-F238E27FC236}">
                  <a16:creationId xmlns:a16="http://schemas.microsoft.com/office/drawing/2014/main" id="{4B517761-9E7A-4BFA-9AC1-6BA3F4476A6E}"/>
                </a:ext>
              </a:extLst>
            </p:cNvPr>
            <p:cNvSpPr/>
            <p:nvPr/>
          </p:nvSpPr>
          <p:spPr>
            <a:xfrm>
              <a:off x="7246672" y="3317311"/>
              <a:ext cx="223379" cy="223379"/>
            </a:xfrm>
            <a:prstGeom prst="ellipse">
              <a:avLst/>
            </a:prstGeom>
            <a:solidFill>
              <a:schemeClr val="accent1">
                <a:lumMod val="75000"/>
              </a:schemeClr>
            </a:solidFill>
            <a:ln w="12700" cap="flat">
              <a:noFill/>
              <a:miter lim="400000"/>
            </a:ln>
            <a:effectLst/>
          </p:spPr>
          <p:txBody>
            <a:bodyPr wrap="square" lIns="0" tIns="0" rIns="0" bIns="0" numCol="1" anchor="ctr">
              <a:noAutofit/>
            </a:bodyPr>
            <a:lstStyle/>
            <a:p>
              <a:endParaRPr sz="2400"/>
            </a:p>
          </p:txBody>
        </p:sp>
        <p:sp>
          <p:nvSpPr>
            <p:cNvPr id="6" name="Shape 3798">
              <a:extLst>
                <a:ext uri="{FF2B5EF4-FFF2-40B4-BE49-F238E27FC236}">
                  <a16:creationId xmlns:a16="http://schemas.microsoft.com/office/drawing/2014/main" id="{3A28B98B-F5B0-4121-B086-BB317CE940C7}"/>
                </a:ext>
              </a:extLst>
            </p:cNvPr>
            <p:cNvSpPr/>
            <p:nvPr/>
          </p:nvSpPr>
          <p:spPr>
            <a:xfrm>
              <a:off x="6614406" y="1528988"/>
              <a:ext cx="1489190" cy="1489189"/>
            </a:xfrm>
            <a:prstGeom prst="wedgeEllipseCallout">
              <a:avLst>
                <a:gd name="adj1" fmla="val -75"/>
                <a:gd name="adj2" fmla="val 60441"/>
              </a:avLst>
            </a:prstGeom>
            <a:solidFill>
              <a:schemeClr val="accent1">
                <a:lumMod val="75000"/>
              </a:schemeClr>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p>
              <a:pPr algn="ctr" defTabSz="584200"/>
              <a:endParaRPr lang="zh-CN" altLang="en-US" sz="1600" b="1" cap="all" dirty="0">
                <a:solidFill>
                  <a:srgbClr val="FFFFFF"/>
                </a:solidFill>
                <a:latin typeface="微软雅黑" panose="020B0503020204020204" pitchFamily="34" charset="-122"/>
                <a:ea typeface="微软雅黑" panose="020B0503020204020204" pitchFamily="34" charset="-122"/>
                <a:sym typeface="Helvetica Neue"/>
              </a:endParaRPr>
            </a:p>
          </p:txBody>
        </p:sp>
        <p:sp>
          <p:nvSpPr>
            <p:cNvPr id="11" name="文本框 10">
              <a:extLst>
                <a:ext uri="{FF2B5EF4-FFF2-40B4-BE49-F238E27FC236}">
                  <a16:creationId xmlns:a16="http://schemas.microsoft.com/office/drawing/2014/main" id="{F597E7CE-A2C8-40F8-B7F8-5082CD764BCA}"/>
                </a:ext>
              </a:extLst>
            </p:cNvPr>
            <p:cNvSpPr txBox="1"/>
            <p:nvPr/>
          </p:nvSpPr>
          <p:spPr>
            <a:xfrm>
              <a:off x="6722779" y="2058139"/>
              <a:ext cx="1390012" cy="430887"/>
            </a:xfrm>
            <a:prstGeom prst="rect">
              <a:avLst/>
            </a:prstGeom>
            <a:noFill/>
          </p:spPr>
          <p:txBody>
            <a:bodyPr wrap="square" rtlCol="0">
              <a:spAutoFit/>
            </a:bodyPr>
            <a:lstStyle>
              <a:defPPr>
                <a:defRPr lang="zh-CN"/>
              </a:defPPr>
              <a:lvl1pPr>
                <a:defRPr sz="2200" b="1">
                  <a:solidFill>
                    <a:schemeClr val="bg1"/>
                  </a:solidFill>
                  <a:latin typeface="微软雅黑" panose="020B0503020204020204" pitchFamily="34" charset="-122"/>
                  <a:ea typeface="微软雅黑" panose="020B0503020204020204" pitchFamily="34" charset="-122"/>
                </a:defRPr>
              </a:lvl1pPr>
            </a:lstStyle>
            <a:p>
              <a:r>
                <a:rPr lang="zh-CN" altLang="en-US" dirty="0"/>
                <a:t>第三阶段</a:t>
              </a:r>
            </a:p>
          </p:txBody>
        </p:sp>
        <p:sp>
          <p:nvSpPr>
            <p:cNvPr id="18" name="TextBox 75">
              <a:extLst>
                <a:ext uri="{FF2B5EF4-FFF2-40B4-BE49-F238E27FC236}">
                  <a16:creationId xmlns:a16="http://schemas.microsoft.com/office/drawing/2014/main" id="{8EF18F77-EBB0-4F4B-9646-F390B7AD3E18}"/>
                </a:ext>
              </a:extLst>
            </p:cNvPr>
            <p:cNvSpPr txBox="1"/>
            <p:nvPr/>
          </p:nvSpPr>
          <p:spPr>
            <a:xfrm>
              <a:off x="6128722" y="3691847"/>
              <a:ext cx="2457838" cy="1716931"/>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zh-CN" altLang="en-US" dirty="0"/>
                <a:t>您的内容打在这里，或者通过复制您的文本后在此框中选择粘贴您的内容打在这里，或者通过复制您的文本后</a:t>
              </a:r>
              <a:endParaRPr lang="en-US" altLang="zh-CN" dirty="0"/>
            </a:p>
          </p:txBody>
        </p:sp>
      </p:grpSp>
      <p:grpSp>
        <p:nvGrpSpPr>
          <p:cNvPr id="21" name="组合 20">
            <a:extLst>
              <a:ext uri="{FF2B5EF4-FFF2-40B4-BE49-F238E27FC236}">
                <a16:creationId xmlns:a16="http://schemas.microsoft.com/office/drawing/2014/main" id="{49359C22-EFC8-43B1-8737-168B4B62C3F6}"/>
              </a:ext>
            </a:extLst>
          </p:cNvPr>
          <p:cNvGrpSpPr/>
          <p:nvPr/>
        </p:nvGrpSpPr>
        <p:grpSpPr>
          <a:xfrm>
            <a:off x="3553360" y="1438517"/>
            <a:ext cx="2554090" cy="3986904"/>
            <a:chOff x="3578849" y="1438517"/>
            <a:chExt cx="2554090" cy="3986904"/>
          </a:xfrm>
        </p:grpSpPr>
        <p:sp>
          <p:nvSpPr>
            <p:cNvPr id="15" name="Shape 3793">
              <a:extLst>
                <a:ext uri="{FF2B5EF4-FFF2-40B4-BE49-F238E27FC236}">
                  <a16:creationId xmlns:a16="http://schemas.microsoft.com/office/drawing/2014/main" id="{BFFF6829-0628-42FD-9D3D-9035D526000F}"/>
                </a:ext>
              </a:extLst>
            </p:cNvPr>
            <p:cNvSpPr/>
            <p:nvPr/>
          </p:nvSpPr>
          <p:spPr>
            <a:xfrm>
              <a:off x="4689515" y="3317311"/>
              <a:ext cx="223379" cy="223379"/>
            </a:xfrm>
            <a:prstGeom prst="ellipse">
              <a:avLst/>
            </a:prstGeom>
            <a:solidFill>
              <a:schemeClr val="accent1"/>
            </a:solidFill>
            <a:ln w="12700" cap="flat">
              <a:noFill/>
              <a:miter lim="400000"/>
            </a:ln>
            <a:effectLst/>
          </p:spPr>
          <p:txBody>
            <a:bodyPr wrap="square" lIns="0" tIns="0" rIns="0" bIns="0" numCol="1" anchor="ctr">
              <a:noAutofit/>
            </a:bodyPr>
            <a:lstStyle/>
            <a:p>
              <a:endParaRPr sz="2400"/>
            </a:p>
          </p:txBody>
        </p:sp>
        <p:sp>
          <p:nvSpPr>
            <p:cNvPr id="7" name="Shape 3800">
              <a:extLst>
                <a:ext uri="{FF2B5EF4-FFF2-40B4-BE49-F238E27FC236}">
                  <a16:creationId xmlns:a16="http://schemas.microsoft.com/office/drawing/2014/main" id="{CF721765-E622-4E2E-9E6A-597B2B173C75}"/>
                </a:ext>
              </a:extLst>
            </p:cNvPr>
            <p:cNvSpPr/>
            <p:nvPr/>
          </p:nvSpPr>
          <p:spPr>
            <a:xfrm>
              <a:off x="4056607" y="3936231"/>
              <a:ext cx="1489190" cy="1489190"/>
            </a:xfrm>
            <a:prstGeom prst="wedgeEllipseCallout">
              <a:avLst>
                <a:gd name="adj1" fmla="val -125"/>
                <a:gd name="adj2" fmla="val -61328"/>
              </a:avLst>
            </a:prstGeom>
            <a:solidFill>
              <a:schemeClr val="accent1"/>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lang="zh-CN" altLang="en-US" sz="16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7134DF2B-E7DF-4E9D-AE0F-A6EFE2932143}"/>
                </a:ext>
              </a:extLst>
            </p:cNvPr>
            <p:cNvSpPr txBox="1"/>
            <p:nvPr/>
          </p:nvSpPr>
          <p:spPr>
            <a:xfrm>
              <a:off x="4140601" y="4465383"/>
              <a:ext cx="1311679" cy="430887"/>
            </a:xfrm>
            <a:prstGeom prst="rect">
              <a:avLst/>
            </a:prstGeom>
            <a:noFill/>
          </p:spPr>
          <p:txBody>
            <a:bodyPr wrap="square" rtlCol="0">
              <a:spAutoFit/>
            </a:bodyPr>
            <a:lstStyle>
              <a:defPPr>
                <a:defRPr lang="zh-CN"/>
              </a:defPPr>
              <a:lvl1pPr>
                <a:defRPr sz="2200" b="1">
                  <a:solidFill>
                    <a:schemeClr val="bg1"/>
                  </a:solidFill>
                  <a:latin typeface="微软雅黑" panose="020B0503020204020204" pitchFamily="34" charset="-122"/>
                  <a:ea typeface="微软雅黑" panose="020B0503020204020204" pitchFamily="34" charset="-122"/>
                </a:defRPr>
              </a:lvl1pPr>
            </a:lstStyle>
            <a:p>
              <a:r>
                <a:rPr lang="zh-CN" altLang="en-US" dirty="0"/>
                <a:t>第二阶段</a:t>
              </a:r>
            </a:p>
          </p:txBody>
        </p:sp>
        <p:sp>
          <p:nvSpPr>
            <p:cNvPr id="19" name="TextBox 75">
              <a:extLst>
                <a:ext uri="{FF2B5EF4-FFF2-40B4-BE49-F238E27FC236}">
                  <a16:creationId xmlns:a16="http://schemas.microsoft.com/office/drawing/2014/main" id="{FFF7894B-8DB3-4F4B-8EFA-19A7B5B976F4}"/>
                </a:ext>
              </a:extLst>
            </p:cNvPr>
            <p:cNvSpPr txBox="1"/>
            <p:nvPr/>
          </p:nvSpPr>
          <p:spPr>
            <a:xfrm>
              <a:off x="3578849" y="1438517"/>
              <a:ext cx="2554090" cy="1716931"/>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zh-CN" altLang="en-US" dirty="0"/>
                <a:t>您的内容打在这里，或者通过复制您的文本后在此框中选择粘贴您的内容打在这里，或者通过复制您的文本后</a:t>
              </a:r>
              <a:endParaRPr lang="en-US" altLang="zh-CN" dirty="0"/>
            </a:p>
          </p:txBody>
        </p:sp>
      </p:grpSp>
      <p:grpSp>
        <p:nvGrpSpPr>
          <p:cNvPr id="24" name="组合 23">
            <a:extLst>
              <a:ext uri="{FF2B5EF4-FFF2-40B4-BE49-F238E27FC236}">
                <a16:creationId xmlns:a16="http://schemas.microsoft.com/office/drawing/2014/main" id="{03BC057F-C417-40E3-8C42-B6493514243F}"/>
              </a:ext>
            </a:extLst>
          </p:cNvPr>
          <p:cNvGrpSpPr/>
          <p:nvPr/>
        </p:nvGrpSpPr>
        <p:grpSpPr>
          <a:xfrm>
            <a:off x="8780580" y="1438517"/>
            <a:ext cx="2554089" cy="3986904"/>
            <a:chOff x="8722830" y="1438517"/>
            <a:chExt cx="2554089" cy="3986904"/>
          </a:xfrm>
        </p:grpSpPr>
        <p:sp>
          <p:nvSpPr>
            <p:cNvPr id="14" name="Shape 3792">
              <a:extLst>
                <a:ext uri="{FF2B5EF4-FFF2-40B4-BE49-F238E27FC236}">
                  <a16:creationId xmlns:a16="http://schemas.microsoft.com/office/drawing/2014/main" id="{3A4508D9-94BD-4E8A-B4D6-BB747B590CC9}"/>
                </a:ext>
              </a:extLst>
            </p:cNvPr>
            <p:cNvSpPr/>
            <p:nvPr/>
          </p:nvSpPr>
          <p:spPr>
            <a:xfrm>
              <a:off x="9839184" y="3317311"/>
              <a:ext cx="223379" cy="223379"/>
            </a:xfrm>
            <a:prstGeom prst="ellipse">
              <a:avLst/>
            </a:prstGeom>
            <a:solidFill>
              <a:schemeClr val="accent1">
                <a:lumMod val="50000"/>
              </a:schemeClr>
            </a:solidFill>
            <a:ln w="12700" cap="flat">
              <a:noFill/>
              <a:miter lim="400000"/>
            </a:ln>
            <a:effectLst/>
          </p:spPr>
          <p:txBody>
            <a:bodyPr wrap="square" lIns="0" tIns="0" rIns="0" bIns="0" numCol="1" anchor="ctr">
              <a:noAutofit/>
            </a:bodyPr>
            <a:lstStyle/>
            <a:p>
              <a:endParaRPr sz="2400"/>
            </a:p>
          </p:txBody>
        </p:sp>
        <p:sp>
          <p:nvSpPr>
            <p:cNvPr id="8" name="Shape 3801">
              <a:extLst>
                <a:ext uri="{FF2B5EF4-FFF2-40B4-BE49-F238E27FC236}">
                  <a16:creationId xmlns:a16="http://schemas.microsoft.com/office/drawing/2014/main" id="{B4CA90F5-C610-403A-B792-61B821D273FA}"/>
                </a:ext>
              </a:extLst>
            </p:cNvPr>
            <p:cNvSpPr/>
            <p:nvPr/>
          </p:nvSpPr>
          <p:spPr>
            <a:xfrm>
              <a:off x="9206279" y="3936231"/>
              <a:ext cx="1489190" cy="1489190"/>
            </a:xfrm>
            <a:prstGeom prst="wedgeEllipseCallout">
              <a:avLst>
                <a:gd name="adj1" fmla="val -445"/>
                <a:gd name="adj2" fmla="val -61328"/>
              </a:avLst>
            </a:prstGeom>
            <a:solidFill>
              <a:schemeClr val="accent1">
                <a:lumMod val="50000"/>
              </a:schemeClr>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sz="16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08E3CCF-1394-4EDB-A60D-D4F7A60D401E}"/>
                </a:ext>
              </a:extLst>
            </p:cNvPr>
            <p:cNvSpPr txBox="1"/>
            <p:nvPr/>
          </p:nvSpPr>
          <p:spPr>
            <a:xfrm>
              <a:off x="9320821" y="4465383"/>
              <a:ext cx="1353545" cy="430887"/>
            </a:xfrm>
            <a:prstGeom prst="rect">
              <a:avLst/>
            </a:prstGeom>
            <a:noFill/>
          </p:spPr>
          <p:txBody>
            <a:bodyPr wrap="square" rtlCol="0">
              <a:spAutoFit/>
            </a:bodyPr>
            <a:lstStyle>
              <a:defPPr>
                <a:defRPr lang="zh-CN"/>
              </a:defPPr>
              <a:lvl1pPr>
                <a:defRPr sz="2200" b="1">
                  <a:solidFill>
                    <a:schemeClr val="bg1"/>
                  </a:solidFill>
                  <a:latin typeface="微软雅黑" panose="020B0503020204020204" pitchFamily="34" charset="-122"/>
                  <a:ea typeface="微软雅黑" panose="020B0503020204020204" pitchFamily="34" charset="-122"/>
                </a:defRPr>
              </a:lvl1pPr>
            </a:lstStyle>
            <a:p>
              <a:r>
                <a:rPr lang="zh-CN" altLang="en-US" dirty="0"/>
                <a:t>第四阶段</a:t>
              </a:r>
            </a:p>
          </p:txBody>
        </p:sp>
        <p:sp>
          <p:nvSpPr>
            <p:cNvPr id="20" name="TextBox 75">
              <a:extLst>
                <a:ext uri="{FF2B5EF4-FFF2-40B4-BE49-F238E27FC236}">
                  <a16:creationId xmlns:a16="http://schemas.microsoft.com/office/drawing/2014/main" id="{78A5DA2E-5BEA-4F16-AAD5-1201AA412271}"/>
                </a:ext>
              </a:extLst>
            </p:cNvPr>
            <p:cNvSpPr txBox="1"/>
            <p:nvPr/>
          </p:nvSpPr>
          <p:spPr>
            <a:xfrm>
              <a:off x="8722830" y="1438517"/>
              <a:ext cx="2554089" cy="1716931"/>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zh-CN" altLang="en-US" dirty="0"/>
                <a:t>您的内容打在这里，或者通过复制您的文本后在此框中选择粘贴您的内容打在这里，或者通过复制您的文本后</a:t>
              </a:r>
              <a:endParaRPr lang="en-US" altLang="zh-CN" dirty="0"/>
            </a:p>
          </p:txBody>
        </p:sp>
      </p:grpSp>
    </p:spTree>
    <p:extLst>
      <p:ext uri="{BB962C8B-B14F-4D97-AF65-F5344CB8AC3E}">
        <p14:creationId xmlns:p14="http://schemas.microsoft.com/office/powerpoint/2010/main" val="1761459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4FEE68-BCA3-4BE4-AA11-FA73BF48B869}"/>
              </a:ext>
            </a:extLst>
          </p:cNvPr>
          <p:cNvSpPr>
            <a:spLocks noGrp="1"/>
          </p:cNvSpPr>
          <p:nvPr>
            <p:ph type="body" sz="quarter" idx="12"/>
          </p:nvPr>
        </p:nvSpPr>
        <p:spPr/>
        <p:txBody>
          <a:bodyPr/>
          <a:lstStyle/>
          <a:p>
            <a:pPr marL="0" indent="0">
              <a:buNone/>
            </a:pPr>
            <a:r>
              <a:rPr lang="zh-CN" altLang="en-US" dirty="0"/>
              <a:t>下面可以加上占比的数据</a:t>
            </a:r>
          </a:p>
        </p:txBody>
      </p:sp>
      <p:grpSp>
        <p:nvGrpSpPr>
          <p:cNvPr id="45" name="组合 44">
            <a:extLst>
              <a:ext uri="{FF2B5EF4-FFF2-40B4-BE49-F238E27FC236}">
                <a16:creationId xmlns:a16="http://schemas.microsoft.com/office/drawing/2014/main" id="{492C5098-B805-4423-BA55-65F6546EBBAA}"/>
              </a:ext>
            </a:extLst>
          </p:cNvPr>
          <p:cNvGrpSpPr/>
          <p:nvPr/>
        </p:nvGrpSpPr>
        <p:grpSpPr>
          <a:xfrm>
            <a:off x="567400" y="800714"/>
            <a:ext cx="13003635" cy="3952915"/>
            <a:chOff x="1430785" y="1054192"/>
            <a:chExt cx="12324128" cy="3633883"/>
          </a:xfrm>
        </p:grpSpPr>
        <p:graphicFrame>
          <p:nvGraphicFramePr>
            <p:cNvPr id="5" name="图表 4">
              <a:extLst>
                <a:ext uri="{FF2B5EF4-FFF2-40B4-BE49-F238E27FC236}">
                  <a16:creationId xmlns:a16="http://schemas.microsoft.com/office/drawing/2014/main" id="{E7D82D7B-053E-4EF8-9F4D-20F35D96FBF1}"/>
                </a:ext>
              </a:extLst>
            </p:cNvPr>
            <p:cNvGraphicFramePr/>
            <p:nvPr>
              <p:extLst>
                <p:ext uri="{D42A27DB-BD31-4B8C-83A1-F6EECF244321}">
                  <p14:modId xmlns:p14="http://schemas.microsoft.com/office/powerpoint/2010/main" val="872113294"/>
                </p:ext>
              </p:extLst>
            </p:nvPr>
          </p:nvGraphicFramePr>
          <p:xfrm>
            <a:off x="1498062" y="1054192"/>
            <a:ext cx="12256849" cy="12550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图表 8">
              <a:extLst>
                <a:ext uri="{FF2B5EF4-FFF2-40B4-BE49-F238E27FC236}">
                  <a16:creationId xmlns:a16="http://schemas.microsoft.com/office/drawing/2014/main" id="{4E9035D1-D18A-4579-B9BA-7F079E90DA97}"/>
                </a:ext>
              </a:extLst>
            </p:cNvPr>
            <p:cNvGraphicFramePr/>
            <p:nvPr>
              <p:extLst>
                <p:ext uri="{D42A27DB-BD31-4B8C-83A1-F6EECF244321}">
                  <p14:modId xmlns:p14="http://schemas.microsoft.com/office/powerpoint/2010/main" val="3341449604"/>
                </p:ext>
              </p:extLst>
            </p:nvPr>
          </p:nvGraphicFramePr>
          <p:xfrm>
            <a:off x="1498061" y="1847147"/>
            <a:ext cx="12256852" cy="125501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图表 9">
              <a:extLst>
                <a:ext uri="{FF2B5EF4-FFF2-40B4-BE49-F238E27FC236}">
                  <a16:creationId xmlns:a16="http://schemas.microsoft.com/office/drawing/2014/main" id="{2277CCE9-8995-40A5-AF2D-BF19295060D7}"/>
                </a:ext>
              </a:extLst>
            </p:cNvPr>
            <p:cNvGraphicFramePr/>
            <p:nvPr>
              <p:extLst>
                <p:ext uri="{D42A27DB-BD31-4B8C-83A1-F6EECF244321}">
                  <p14:modId xmlns:p14="http://schemas.microsoft.com/office/powerpoint/2010/main" val="1925665782"/>
                </p:ext>
              </p:extLst>
            </p:nvPr>
          </p:nvGraphicFramePr>
          <p:xfrm>
            <a:off x="1498062" y="2640102"/>
            <a:ext cx="12256849" cy="125501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图表 10">
              <a:extLst>
                <a:ext uri="{FF2B5EF4-FFF2-40B4-BE49-F238E27FC236}">
                  <a16:creationId xmlns:a16="http://schemas.microsoft.com/office/drawing/2014/main" id="{3926BDD7-A9EE-4875-BC51-2DC638006B53}"/>
                </a:ext>
              </a:extLst>
            </p:cNvPr>
            <p:cNvGraphicFramePr/>
            <p:nvPr>
              <p:extLst>
                <p:ext uri="{D42A27DB-BD31-4B8C-83A1-F6EECF244321}">
                  <p14:modId xmlns:p14="http://schemas.microsoft.com/office/powerpoint/2010/main" val="729851602"/>
                </p:ext>
              </p:extLst>
            </p:nvPr>
          </p:nvGraphicFramePr>
          <p:xfrm>
            <a:off x="1498060" y="3433056"/>
            <a:ext cx="12256849" cy="1255019"/>
          </p:xfrm>
          <a:graphic>
            <a:graphicData uri="http://schemas.openxmlformats.org/drawingml/2006/chart">
              <c:chart xmlns:c="http://schemas.openxmlformats.org/drawingml/2006/chart" xmlns:r="http://schemas.openxmlformats.org/officeDocument/2006/relationships" r:id="rId6"/>
            </a:graphicData>
          </a:graphic>
        </p:graphicFrame>
        <p:sp>
          <p:nvSpPr>
            <p:cNvPr id="39" name="文本框 38">
              <a:extLst>
                <a:ext uri="{FF2B5EF4-FFF2-40B4-BE49-F238E27FC236}">
                  <a16:creationId xmlns:a16="http://schemas.microsoft.com/office/drawing/2014/main" id="{A016137D-C437-4DEA-ACA7-EB05595E35BB}"/>
                </a:ext>
              </a:extLst>
            </p:cNvPr>
            <p:cNvSpPr txBox="1"/>
            <p:nvPr/>
          </p:nvSpPr>
          <p:spPr>
            <a:xfrm>
              <a:off x="1430785" y="1618843"/>
              <a:ext cx="791736" cy="325597"/>
            </a:xfrm>
            <a:prstGeom prst="rect">
              <a:avLst/>
            </a:prstGeom>
            <a:noFill/>
          </p:spPr>
          <p:txBody>
            <a:bodyPr wrap="square" rtlCol="0">
              <a:spAutoFit/>
            </a:bodyPr>
            <a:lstStyle/>
            <a:p>
              <a:r>
                <a:rPr lang="zh-CN" altLang="en-US" sz="1600" dirty="0">
                  <a:latin typeface="+mj-ea"/>
                  <a:ea typeface="+mj-ea"/>
                </a:rPr>
                <a:t>类别</a:t>
              </a:r>
              <a:r>
                <a:rPr lang="en-US" altLang="zh-CN" sz="1600" dirty="0">
                  <a:latin typeface="+mj-ea"/>
                  <a:ea typeface="+mj-ea"/>
                </a:rPr>
                <a:t>1</a:t>
              </a:r>
              <a:endParaRPr lang="zh-CN" altLang="en-US" sz="1600" dirty="0">
                <a:latin typeface="+mj-ea"/>
                <a:ea typeface="+mj-ea"/>
              </a:endParaRPr>
            </a:p>
          </p:txBody>
        </p:sp>
        <p:sp>
          <p:nvSpPr>
            <p:cNvPr id="40" name="文本框 39">
              <a:extLst>
                <a:ext uri="{FF2B5EF4-FFF2-40B4-BE49-F238E27FC236}">
                  <a16:creationId xmlns:a16="http://schemas.microsoft.com/office/drawing/2014/main" id="{7ED71842-7EE4-4E64-AC2D-B583FF334658}"/>
                </a:ext>
              </a:extLst>
            </p:cNvPr>
            <p:cNvSpPr txBox="1"/>
            <p:nvPr/>
          </p:nvSpPr>
          <p:spPr>
            <a:xfrm>
              <a:off x="1430785" y="2425334"/>
              <a:ext cx="791736" cy="325597"/>
            </a:xfrm>
            <a:prstGeom prst="rect">
              <a:avLst/>
            </a:prstGeom>
            <a:noFill/>
          </p:spPr>
          <p:txBody>
            <a:bodyPr wrap="square" rtlCol="0">
              <a:spAutoFit/>
            </a:bodyPr>
            <a:lstStyle/>
            <a:p>
              <a:r>
                <a:rPr lang="zh-CN" altLang="en-US" sz="1600" dirty="0">
                  <a:latin typeface="+mj-ea"/>
                  <a:ea typeface="+mj-ea"/>
                </a:rPr>
                <a:t>类别</a:t>
              </a:r>
              <a:r>
                <a:rPr lang="en-US" altLang="zh-CN" sz="1600" dirty="0">
                  <a:latin typeface="+mj-ea"/>
                  <a:ea typeface="+mj-ea"/>
                </a:rPr>
                <a:t>2</a:t>
              </a:r>
              <a:endParaRPr lang="zh-CN" altLang="en-US" sz="1600" dirty="0">
                <a:latin typeface="+mj-ea"/>
                <a:ea typeface="+mj-ea"/>
              </a:endParaRPr>
            </a:p>
          </p:txBody>
        </p:sp>
        <p:sp>
          <p:nvSpPr>
            <p:cNvPr id="43" name="文本框 42">
              <a:extLst>
                <a:ext uri="{FF2B5EF4-FFF2-40B4-BE49-F238E27FC236}">
                  <a16:creationId xmlns:a16="http://schemas.microsoft.com/office/drawing/2014/main" id="{D5ACF8E4-D97A-4912-9346-FB42A3473D44}"/>
                </a:ext>
              </a:extLst>
            </p:cNvPr>
            <p:cNvSpPr txBox="1"/>
            <p:nvPr/>
          </p:nvSpPr>
          <p:spPr>
            <a:xfrm>
              <a:off x="1430785" y="3200596"/>
              <a:ext cx="791736" cy="325597"/>
            </a:xfrm>
            <a:prstGeom prst="rect">
              <a:avLst/>
            </a:prstGeom>
            <a:noFill/>
          </p:spPr>
          <p:txBody>
            <a:bodyPr wrap="square" rtlCol="0">
              <a:spAutoFit/>
            </a:bodyPr>
            <a:lstStyle/>
            <a:p>
              <a:r>
                <a:rPr lang="zh-CN" altLang="en-US" sz="1600" dirty="0">
                  <a:latin typeface="+mj-ea"/>
                  <a:ea typeface="+mj-ea"/>
                </a:rPr>
                <a:t>类别</a:t>
              </a:r>
              <a:r>
                <a:rPr lang="en-US" altLang="zh-CN" sz="1600" dirty="0">
                  <a:latin typeface="+mj-ea"/>
                  <a:ea typeface="+mj-ea"/>
                </a:rPr>
                <a:t>3</a:t>
              </a:r>
              <a:endParaRPr lang="zh-CN" altLang="en-US" sz="1600" dirty="0">
                <a:latin typeface="+mj-ea"/>
                <a:ea typeface="+mj-ea"/>
              </a:endParaRPr>
            </a:p>
          </p:txBody>
        </p:sp>
        <p:sp>
          <p:nvSpPr>
            <p:cNvPr id="44" name="文本框 43">
              <a:extLst>
                <a:ext uri="{FF2B5EF4-FFF2-40B4-BE49-F238E27FC236}">
                  <a16:creationId xmlns:a16="http://schemas.microsoft.com/office/drawing/2014/main" id="{285BEC4D-961E-42FD-B675-33920025D469}"/>
                </a:ext>
              </a:extLst>
            </p:cNvPr>
            <p:cNvSpPr txBox="1"/>
            <p:nvPr/>
          </p:nvSpPr>
          <p:spPr>
            <a:xfrm>
              <a:off x="1430785" y="4008472"/>
              <a:ext cx="791736" cy="325597"/>
            </a:xfrm>
            <a:prstGeom prst="rect">
              <a:avLst/>
            </a:prstGeom>
            <a:noFill/>
          </p:spPr>
          <p:txBody>
            <a:bodyPr wrap="square" rtlCol="0">
              <a:spAutoFit/>
            </a:bodyPr>
            <a:lstStyle/>
            <a:p>
              <a:r>
                <a:rPr lang="zh-CN" altLang="en-US" sz="1600" dirty="0">
                  <a:latin typeface="+mj-ea"/>
                  <a:ea typeface="+mj-ea"/>
                </a:rPr>
                <a:t>类别</a:t>
              </a:r>
              <a:r>
                <a:rPr lang="en-US" altLang="zh-CN" sz="1600" dirty="0">
                  <a:latin typeface="+mj-ea"/>
                  <a:ea typeface="+mj-ea"/>
                </a:rPr>
                <a:t>4</a:t>
              </a:r>
              <a:endParaRPr lang="zh-CN" altLang="en-US" sz="1600" dirty="0">
                <a:latin typeface="+mj-ea"/>
                <a:ea typeface="+mj-ea"/>
              </a:endParaRPr>
            </a:p>
          </p:txBody>
        </p:sp>
      </p:grpSp>
      <p:sp>
        <p:nvSpPr>
          <p:cNvPr id="46" name="文本框 45">
            <a:extLst>
              <a:ext uri="{FF2B5EF4-FFF2-40B4-BE49-F238E27FC236}">
                <a16:creationId xmlns:a16="http://schemas.microsoft.com/office/drawing/2014/main" id="{A7E57ED8-F6C2-4038-A4D2-14490A737AF9}"/>
              </a:ext>
            </a:extLst>
          </p:cNvPr>
          <p:cNvSpPr txBox="1"/>
          <p:nvPr/>
        </p:nvSpPr>
        <p:spPr>
          <a:xfrm>
            <a:off x="575327" y="4843566"/>
            <a:ext cx="11228525" cy="799130"/>
          </a:xfrm>
          <a:prstGeom prst="rect">
            <a:avLst/>
          </a:prstGeom>
          <a:noFill/>
        </p:spPr>
        <p:txBody>
          <a:bodyPr wrap="square" rtlCol="0">
            <a:spAutoFit/>
          </a:bodyPr>
          <a:lstStyle/>
          <a:p>
            <a:pPr>
              <a:lnSpc>
                <a:spcPct val="120000"/>
              </a:lnSpc>
            </a:pPr>
            <a:r>
              <a:rPr lang="zh-CN" altLang="en-US" sz="2000" spc="-10" dirty="0">
                <a:solidFill>
                  <a:schemeClr val="tx1">
                    <a:lumMod val="85000"/>
                    <a:lumOff val="15000"/>
                  </a:schemeClr>
                </a:solidFill>
                <a:latin typeface="+mn-ea"/>
              </a:rPr>
              <a:t>坐标轴标题为另外添加文本框，使用时注意。四个表是分开的，修改数据时选中一个表格，然后编辑数据，修改节点纵向二个数据，同时修改占比的数据，数据便签会随之改变</a:t>
            </a:r>
            <a:endParaRPr lang="en-US" altLang="zh-CN" sz="2000" spc="-10" dirty="0">
              <a:solidFill>
                <a:schemeClr val="tx1">
                  <a:lumMod val="85000"/>
                  <a:lumOff val="15000"/>
                </a:schemeClr>
              </a:solidFill>
              <a:latin typeface="+mn-ea"/>
            </a:endParaRPr>
          </a:p>
        </p:txBody>
      </p:sp>
    </p:spTree>
    <p:extLst>
      <p:ext uri="{BB962C8B-B14F-4D97-AF65-F5344CB8AC3E}">
        <p14:creationId xmlns:p14="http://schemas.microsoft.com/office/powerpoint/2010/main" val="2892680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51CEC4-FD1E-49C9-9B48-02D7AB278E5F}"/>
              </a:ext>
            </a:extLst>
          </p:cNvPr>
          <p:cNvSpPr>
            <a:spLocks noGrp="1"/>
          </p:cNvSpPr>
          <p:nvPr>
            <p:ph type="body" sz="quarter" idx="12"/>
          </p:nvPr>
        </p:nvSpPr>
        <p:spPr>
          <a:xfrm>
            <a:off x="566962" y="265803"/>
            <a:ext cx="4836888" cy="426497"/>
          </a:xfrm>
        </p:spPr>
        <p:txBody>
          <a:bodyPr/>
          <a:lstStyle/>
          <a:p>
            <a:pPr marL="0" indent="0">
              <a:buNone/>
            </a:pPr>
            <a:r>
              <a:rPr lang="zh-CN" altLang="en-US" dirty="0"/>
              <a:t>下面可以加上占比的数据</a:t>
            </a:r>
          </a:p>
        </p:txBody>
      </p:sp>
      <p:sp>
        <p:nvSpPr>
          <p:cNvPr id="25" name="文本框 24">
            <a:extLst>
              <a:ext uri="{FF2B5EF4-FFF2-40B4-BE49-F238E27FC236}">
                <a16:creationId xmlns:a16="http://schemas.microsoft.com/office/drawing/2014/main" id="{D6F2B70F-C082-466A-B3CB-0F9E9B3BA53D}"/>
              </a:ext>
            </a:extLst>
          </p:cNvPr>
          <p:cNvSpPr txBox="1"/>
          <p:nvPr/>
        </p:nvSpPr>
        <p:spPr>
          <a:xfrm>
            <a:off x="1349197" y="3961847"/>
            <a:ext cx="1638856" cy="430887"/>
          </a:xfrm>
          <a:prstGeom prst="rect">
            <a:avLst/>
          </a:prstGeom>
          <a:noFill/>
        </p:spPr>
        <p:txBody>
          <a:bodyPr wrap="square" rtlCol="0">
            <a:spAutoFit/>
          </a:bodyPr>
          <a:lstStyle/>
          <a:p>
            <a:r>
              <a:rPr lang="zh-CN" altLang="en-US" sz="2200" b="1" dirty="0">
                <a:latin typeface="+mn-ea"/>
              </a:rPr>
              <a:t>添加小标题</a:t>
            </a:r>
          </a:p>
        </p:txBody>
      </p:sp>
      <p:sp>
        <p:nvSpPr>
          <p:cNvPr id="26" name="文本框 25">
            <a:extLst>
              <a:ext uri="{FF2B5EF4-FFF2-40B4-BE49-F238E27FC236}">
                <a16:creationId xmlns:a16="http://schemas.microsoft.com/office/drawing/2014/main" id="{5F9997D6-98B4-4DA9-8375-327EE28D0071}"/>
              </a:ext>
            </a:extLst>
          </p:cNvPr>
          <p:cNvSpPr txBox="1"/>
          <p:nvPr/>
        </p:nvSpPr>
        <p:spPr>
          <a:xfrm>
            <a:off x="685772" y="4397746"/>
            <a:ext cx="2965707" cy="1060868"/>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mn-ea"/>
                <a:cs typeface="Lato Light"/>
              </a:defRPr>
            </a:lvl1pPr>
          </a:lstStyle>
          <a:p>
            <a:r>
              <a:rPr lang="zh-CN" altLang="en-US" dirty="0"/>
              <a:t>选中图表，右键修改数据将两个数据分别修改，使得和为一。之后修改中间文本框</a:t>
            </a:r>
            <a:endParaRPr lang="en-US" altLang="zh-CN" dirty="0"/>
          </a:p>
        </p:txBody>
      </p:sp>
      <p:sp>
        <p:nvSpPr>
          <p:cNvPr id="27" name="文本框 26">
            <a:extLst>
              <a:ext uri="{FF2B5EF4-FFF2-40B4-BE49-F238E27FC236}">
                <a16:creationId xmlns:a16="http://schemas.microsoft.com/office/drawing/2014/main" id="{06BA2579-05DF-46F7-B707-9DC7DD2EA95F}"/>
              </a:ext>
            </a:extLst>
          </p:cNvPr>
          <p:cNvSpPr txBox="1"/>
          <p:nvPr/>
        </p:nvSpPr>
        <p:spPr>
          <a:xfrm>
            <a:off x="5308716" y="3961847"/>
            <a:ext cx="1638856" cy="430887"/>
          </a:xfrm>
          <a:prstGeom prst="rect">
            <a:avLst/>
          </a:prstGeom>
          <a:noFill/>
        </p:spPr>
        <p:txBody>
          <a:bodyPr wrap="square" rtlCol="0">
            <a:spAutoFit/>
          </a:bodyPr>
          <a:lstStyle/>
          <a:p>
            <a:r>
              <a:rPr lang="zh-CN" altLang="en-US" sz="2200" b="1" dirty="0">
                <a:latin typeface="+mn-ea"/>
              </a:rPr>
              <a:t>添加小标题</a:t>
            </a:r>
          </a:p>
        </p:txBody>
      </p:sp>
      <p:sp>
        <p:nvSpPr>
          <p:cNvPr id="13" name="文本框 12">
            <a:extLst>
              <a:ext uri="{FF2B5EF4-FFF2-40B4-BE49-F238E27FC236}">
                <a16:creationId xmlns:a16="http://schemas.microsoft.com/office/drawing/2014/main" id="{FA1E77ED-5139-450E-99EA-451FD788B08F}"/>
              </a:ext>
            </a:extLst>
          </p:cNvPr>
          <p:cNvSpPr txBox="1"/>
          <p:nvPr/>
        </p:nvSpPr>
        <p:spPr>
          <a:xfrm>
            <a:off x="4645290" y="4397746"/>
            <a:ext cx="2965707" cy="1060868"/>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mn-ea"/>
                <a:cs typeface="Lato Light"/>
              </a:defRPr>
            </a:lvl1pPr>
          </a:lstStyle>
          <a:p>
            <a:r>
              <a:rPr lang="zh-CN" altLang="en-US" dirty="0"/>
              <a:t>选中图表，右键修改数据将两个数据分别修改，使得和为一。之后修改</a:t>
            </a:r>
            <a:r>
              <a:rPr lang="zh-CN" altLang="en-US"/>
              <a:t>中间文本框</a:t>
            </a:r>
            <a:endParaRPr lang="en-US" altLang="zh-CN" dirty="0"/>
          </a:p>
        </p:txBody>
      </p:sp>
      <p:sp>
        <p:nvSpPr>
          <p:cNvPr id="29" name="文本框 28">
            <a:extLst>
              <a:ext uri="{FF2B5EF4-FFF2-40B4-BE49-F238E27FC236}">
                <a16:creationId xmlns:a16="http://schemas.microsoft.com/office/drawing/2014/main" id="{58ED08BA-8794-4BED-800F-4333E0278850}"/>
              </a:ext>
            </a:extLst>
          </p:cNvPr>
          <p:cNvSpPr txBox="1"/>
          <p:nvPr/>
        </p:nvSpPr>
        <p:spPr>
          <a:xfrm>
            <a:off x="9271322" y="3961847"/>
            <a:ext cx="1638856" cy="430887"/>
          </a:xfrm>
          <a:prstGeom prst="rect">
            <a:avLst/>
          </a:prstGeom>
          <a:noFill/>
        </p:spPr>
        <p:txBody>
          <a:bodyPr wrap="square" rtlCol="0">
            <a:spAutoFit/>
          </a:bodyPr>
          <a:lstStyle/>
          <a:p>
            <a:r>
              <a:rPr lang="zh-CN" altLang="en-US" sz="2200" b="1" dirty="0">
                <a:latin typeface="+mn-ea"/>
              </a:rPr>
              <a:t>添加小标题</a:t>
            </a:r>
          </a:p>
        </p:txBody>
      </p:sp>
      <p:sp>
        <p:nvSpPr>
          <p:cNvPr id="14" name="文本框 13">
            <a:extLst>
              <a:ext uri="{FF2B5EF4-FFF2-40B4-BE49-F238E27FC236}">
                <a16:creationId xmlns:a16="http://schemas.microsoft.com/office/drawing/2014/main" id="{C395280E-F439-466E-B93F-702CA743D3D2}"/>
              </a:ext>
            </a:extLst>
          </p:cNvPr>
          <p:cNvSpPr txBox="1"/>
          <p:nvPr/>
        </p:nvSpPr>
        <p:spPr>
          <a:xfrm>
            <a:off x="8607896" y="4397746"/>
            <a:ext cx="2965707" cy="1060868"/>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mn-ea"/>
                <a:cs typeface="Lato Light"/>
              </a:defRPr>
            </a:lvl1pPr>
          </a:lstStyle>
          <a:p>
            <a:r>
              <a:rPr lang="zh-CN" altLang="en-US" dirty="0"/>
              <a:t>选中图表，右键修改数据将两个数据分别修改，使得和为一。之后修改中间文本框</a:t>
            </a:r>
            <a:endParaRPr lang="en-US" altLang="zh-CN" dirty="0"/>
          </a:p>
        </p:txBody>
      </p:sp>
      <p:grpSp>
        <p:nvGrpSpPr>
          <p:cNvPr id="10" name="组合 9">
            <a:extLst>
              <a:ext uri="{FF2B5EF4-FFF2-40B4-BE49-F238E27FC236}">
                <a16:creationId xmlns:a16="http://schemas.microsoft.com/office/drawing/2014/main" id="{EF968F75-84DB-464C-896F-05D329B4CF3B}"/>
              </a:ext>
            </a:extLst>
          </p:cNvPr>
          <p:cNvGrpSpPr/>
          <p:nvPr/>
        </p:nvGrpSpPr>
        <p:grpSpPr>
          <a:xfrm>
            <a:off x="523082" y="1399387"/>
            <a:ext cx="3271836" cy="2181225"/>
            <a:chOff x="523082" y="1399387"/>
            <a:chExt cx="3271836" cy="2181225"/>
          </a:xfrm>
        </p:grpSpPr>
        <p:graphicFrame>
          <p:nvGraphicFramePr>
            <p:cNvPr id="20" name="图表 19">
              <a:extLst>
                <a:ext uri="{FF2B5EF4-FFF2-40B4-BE49-F238E27FC236}">
                  <a16:creationId xmlns:a16="http://schemas.microsoft.com/office/drawing/2014/main" id="{3B835541-A15B-4BB7-90F1-C396FF707789}"/>
                </a:ext>
              </a:extLst>
            </p:cNvPr>
            <p:cNvGraphicFramePr/>
            <p:nvPr>
              <p:extLst>
                <p:ext uri="{D42A27DB-BD31-4B8C-83A1-F6EECF244321}">
                  <p14:modId xmlns:p14="http://schemas.microsoft.com/office/powerpoint/2010/main" val="3395219219"/>
                </p:ext>
              </p:extLst>
            </p:nvPr>
          </p:nvGraphicFramePr>
          <p:xfrm>
            <a:off x="523082" y="1399387"/>
            <a:ext cx="3271836" cy="2181225"/>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3A87B78E-4E70-48D1-978E-D042A7F1EE36}"/>
                </a:ext>
              </a:extLst>
            </p:cNvPr>
            <p:cNvSpPr txBox="1"/>
            <p:nvPr/>
          </p:nvSpPr>
          <p:spPr>
            <a:xfrm>
              <a:off x="1702239" y="2197612"/>
              <a:ext cx="935824" cy="584775"/>
            </a:xfrm>
            <a:prstGeom prst="rect">
              <a:avLst/>
            </a:prstGeom>
            <a:noFill/>
          </p:spPr>
          <p:txBody>
            <a:bodyPr wrap="square" rtlCol="0">
              <a:spAutoFit/>
            </a:bodyPr>
            <a:lstStyle/>
            <a:p>
              <a:r>
                <a:rPr lang="en-US" altLang="zh-CN" sz="3200" dirty="0">
                  <a:solidFill>
                    <a:schemeClr val="accent1"/>
                  </a:solidFill>
                  <a:latin typeface="+mn-ea"/>
                </a:rPr>
                <a:t>80</a:t>
              </a:r>
              <a:r>
                <a:rPr lang="en-US" altLang="zh-CN" sz="2400" dirty="0">
                  <a:solidFill>
                    <a:schemeClr val="accent1"/>
                  </a:solidFill>
                  <a:latin typeface="+mn-ea"/>
                </a:rPr>
                <a:t>%</a:t>
              </a:r>
              <a:endParaRPr lang="zh-CN" altLang="en-US" sz="3200" dirty="0">
                <a:solidFill>
                  <a:schemeClr val="accent1"/>
                </a:solidFill>
                <a:latin typeface="+mn-ea"/>
              </a:endParaRPr>
            </a:p>
          </p:txBody>
        </p:sp>
      </p:grpSp>
      <p:grpSp>
        <p:nvGrpSpPr>
          <p:cNvPr id="11" name="组合 10">
            <a:extLst>
              <a:ext uri="{FF2B5EF4-FFF2-40B4-BE49-F238E27FC236}">
                <a16:creationId xmlns:a16="http://schemas.microsoft.com/office/drawing/2014/main" id="{76F2A0DC-A924-4D68-B6BC-D4833824D50B}"/>
              </a:ext>
            </a:extLst>
          </p:cNvPr>
          <p:cNvGrpSpPr/>
          <p:nvPr/>
        </p:nvGrpSpPr>
        <p:grpSpPr>
          <a:xfrm>
            <a:off x="4459800" y="1399387"/>
            <a:ext cx="3272400" cy="2181600"/>
            <a:chOff x="4459800" y="1399387"/>
            <a:chExt cx="3272400" cy="2181600"/>
          </a:xfrm>
        </p:grpSpPr>
        <p:graphicFrame>
          <p:nvGraphicFramePr>
            <p:cNvPr id="24" name="图表 23">
              <a:extLst>
                <a:ext uri="{FF2B5EF4-FFF2-40B4-BE49-F238E27FC236}">
                  <a16:creationId xmlns:a16="http://schemas.microsoft.com/office/drawing/2014/main" id="{F4680186-61D3-4B98-A511-C511A0BAF239}"/>
                </a:ext>
              </a:extLst>
            </p:cNvPr>
            <p:cNvGraphicFramePr/>
            <p:nvPr>
              <p:extLst>
                <p:ext uri="{D42A27DB-BD31-4B8C-83A1-F6EECF244321}">
                  <p14:modId xmlns:p14="http://schemas.microsoft.com/office/powerpoint/2010/main" val="4005184593"/>
                </p:ext>
              </p:extLst>
            </p:nvPr>
          </p:nvGraphicFramePr>
          <p:xfrm>
            <a:off x="4459800" y="1399387"/>
            <a:ext cx="3272400" cy="2181600"/>
          </p:xfrm>
          <a:graphic>
            <a:graphicData uri="http://schemas.openxmlformats.org/drawingml/2006/chart">
              <c:chart xmlns:c="http://schemas.openxmlformats.org/drawingml/2006/chart" xmlns:r="http://schemas.openxmlformats.org/officeDocument/2006/relationships" r:id="rId4"/>
            </a:graphicData>
          </a:graphic>
        </p:graphicFrame>
        <p:sp>
          <p:nvSpPr>
            <p:cNvPr id="17" name="文本框 16">
              <a:extLst>
                <a:ext uri="{FF2B5EF4-FFF2-40B4-BE49-F238E27FC236}">
                  <a16:creationId xmlns:a16="http://schemas.microsoft.com/office/drawing/2014/main" id="{A8AFC290-4756-45B4-80F1-33874589E0BE}"/>
                </a:ext>
              </a:extLst>
            </p:cNvPr>
            <p:cNvSpPr txBox="1"/>
            <p:nvPr/>
          </p:nvSpPr>
          <p:spPr>
            <a:xfrm>
              <a:off x="5639239" y="2197611"/>
              <a:ext cx="935824" cy="584775"/>
            </a:xfrm>
            <a:prstGeom prst="rect">
              <a:avLst/>
            </a:prstGeom>
            <a:noFill/>
          </p:spPr>
          <p:txBody>
            <a:bodyPr wrap="square" rtlCol="0">
              <a:spAutoFit/>
            </a:bodyPr>
            <a:lstStyle/>
            <a:p>
              <a:r>
                <a:rPr lang="en-US" altLang="zh-CN" sz="3200" dirty="0">
                  <a:solidFill>
                    <a:schemeClr val="accent1"/>
                  </a:solidFill>
                  <a:latin typeface="+mn-ea"/>
                </a:rPr>
                <a:t>60</a:t>
              </a:r>
              <a:r>
                <a:rPr lang="en-US" altLang="zh-CN" sz="2400" dirty="0">
                  <a:solidFill>
                    <a:schemeClr val="accent1"/>
                  </a:solidFill>
                  <a:latin typeface="+mn-ea"/>
                </a:rPr>
                <a:t>%</a:t>
              </a:r>
              <a:endParaRPr lang="zh-CN" altLang="en-US" sz="3200" dirty="0">
                <a:solidFill>
                  <a:schemeClr val="accent1"/>
                </a:solidFill>
                <a:latin typeface="+mn-ea"/>
              </a:endParaRPr>
            </a:p>
          </p:txBody>
        </p:sp>
      </p:grpSp>
      <p:grpSp>
        <p:nvGrpSpPr>
          <p:cNvPr id="12" name="组合 11">
            <a:extLst>
              <a:ext uri="{FF2B5EF4-FFF2-40B4-BE49-F238E27FC236}">
                <a16:creationId xmlns:a16="http://schemas.microsoft.com/office/drawing/2014/main" id="{F84716D6-A164-4EDF-A73B-8134A6A740F3}"/>
              </a:ext>
            </a:extLst>
          </p:cNvPr>
          <p:cNvGrpSpPr/>
          <p:nvPr/>
        </p:nvGrpSpPr>
        <p:grpSpPr>
          <a:xfrm>
            <a:off x="8435018" y="1399387"/>
            <a:ext cx="3272400" cy="2181600"/>
            <a:chOff x="8396518" y="1399387"/>
            <a:chExt cx="3272400" cy="2181600"/>
          </a:xfrm>
        </p:grpSpPr>
        <p:graphicFrame>
          <p:nvGraphicFramePr>
            <p:cNvPr id="23" name="图表 22">
              <a:extLst>
                <a:ext uri="{FF2B5EF4-FFF2-40B4-BE49-F238E27FC236}">
                  <a16:creationId xmlns:a16="http://schemas.microsoft.com/office/drawing/2014/main" id="{0FC920C9-AAC1-4E8D-99AE-26B98D77ED90}"/>
                </a:ext>
              </a:extLst>
            </p:cNvPr>
            <p:cNvGraphicFramePr/>
            <p:nvPr>
              <p:extLst>
                <p:ext uri="{D42A27DB-BD31-4B8C-83A1-F6EECF244321}">
                  <p14:modId xmlns:p14="http://schemas.microsoft.com/office/powerpoint/2010/main" val="1521639580"/>
                </p:ext>
              </p:extLst>
            </p:nvPr>
          </p:nvGraphicFramePr>
          <p:xfrm>
            <a:off x="8396518" y="1399387"/>
            <a:ext cx="3272400" cy="2181600"/>
          </p:xfrm>
          <a:graphic>
            <a:graphicData uri="http://schemas.openxmlformats.org/drawingml/2006/chart">
              <c:chart xmlns:c="http://schemas.openxmlformats.org/drawingml/2006/chart" xmlns:r="http://schemas.openxmlformats.org/officeDocument/2006/relationships" r:id="rId5"/>
            </a:graphicData>
          </a:graphic>
        </p:graphicFrame>
        <p:sp>
          <p:nvSpPr>
            <p:cNvPr id="18" name="文本框 17">
              <a:extLst>
                <a:ext uri="{FF2B5EF4-FFF2-40B4-BE49-F238E27FC236}">
                  <a16:creationId xmlns:a16="http://schemas.microsoft.com/office/drawing/2014/main" id="{1A143A5D-0A19-432E-9F6A-FEE11A14A7D2}"/>
                </a:ext>
              </a:extLst>
            </p:cNvPr>
            <p:cNvSpPr txBox="1"/>
            <p:nvPr/>
          </p:nvSpPr>
          <p:spPr>
            <a:xfrm>
              <a:off x="9587108" y="2224922"/>
              <a:ext cx="935824" cy="584775"/>
            </a:xfrm>
            <a:prstGeom prst="rect">
              <a:avLst/>
            </a:prstGeom>
            <a:noFill/>
          </p:spPr>
          <p:txBody>
            <a:bodyPr wrap="square" rtlCol="0">
              <a:spAutoFit/>
            </a:bodyPr>
            <a:lstStyle/>
            <a:p>
              <a:r>
                <a:rPr lang="en-US" altLang="zh-CN" sz="3200" dirty="0">
                  <a:solidFill>
                    <a:schemeClr val="accent1"/>
                  </a:solidFill>
                  <a:latin typeface="+mn-ea"/>
                </a:rPr>
                <a:t>20</a:t>
              </a:r>
              <a:r>
                <a:rPr lang="en-US" altLang="zh-CN" sz="2400" dirty="0">
                  <a:solidFill>
                    <a:schemeClr val="accent1"/>
                  </a:solidFill>
                  <a:latin typeface="+mn-ea"/>
                </a:rPr>
                <a:t>%</a:t>
              </a:r>
              <a:endParaRPr lang="zh-CN" altLang="en-US" sz="3200" dirty="0">
                <a:solidFill>
                  <a:schemeClr val="accent1"/>
                </a:solidFill>
                <a:latin typeface="+mn-ea"/>
              </a:endParaRPr>
            </a:p>
          </p:txBody>
        </p:sp>
      </p:grpSp>
      <p:cxnSp>
        <p:nvCxnSpPr>
          <p:cNvPr id="9" name="直接箭头连接符 8">
            <a:extLst>
              <a:ext uri="{FF2B5EF4-FFF2-40B4-BE49-F238E27FC236}">
                <a16:creationId xmlns:a16="http://schemas.microsoft.com/office/drawing/2014/main" id="{6E273119-ADEE-494E-94F1-8784034BE46C}"/>
              </a:ext>
            </a:extLst>
          </p:cNvPr>
          <p:cNvCxnSpPr/>
          <p:nvPr/>
        </p:nvCxnSpPr>
        <p:spPr>
          <a:xfrm>
            <a:off x="3672820" y="2565070"/>
            <a:ext cx="909078" cy="0"/>
          </a:xfrm>
          <a:prstGeom prst="straightConnector1">
            <a:avLst/>
          </a:prstGeom>
          <a:ln w="44450" cap="rnd">
            <a:gradFill>
              <a:gsLst>
                <a:gs pos="5000">
                  <a:schemeClr val="bg1">
                    <a:lumMod val="75000"/>
                    <a:alpha val="10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F7C7CAA-0249-4C91-910D-B61E7A66946D}"/>
              </a:ext>
            </a:extLst>
          </p:cNvPr>
          <p:cNvCxnSpPr/>
          <p:nvPr/>
        </p:nvCxnSpPr>
        <p:spPr>
          <a:xfrm>
            <a:off x="7629070" y="2565070"/>
            <a:ext cx="909078" cy="0"/>
          </a:xfrm>
          <a:prstGeom prst="straightConnector1">
            <a:avLst/>
          </a:prstGeom>
          <a:ln w="44450" cap="rnd">
            <a:gradFill>
              <a:gsLst>
                <a:gs pos="5000">
                  <a:schemeClr val="bg1">
                    <a:lumMod val="75000"/>
                    <a:alpha val="10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912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4836888" cy="426497"/>
          </a:xfrm>
        </p:spPr>
        <p:txBody>
          <a:bodyPr/>
          <a:lstStyle/>
          <a:p>
            <a:pPr marL="0" indent="0">
              <a:buNone/>
            </a:pPr>
            <a:r>
              <a:rPr lang="zh-CN" altLang="en-US" dirty="0"/>
              <a:t>此处是时间轴</a:t>
            </a:r>
          </a:p>
        </p:txBody>
      </p:sp>
      <p:cxnSp>
        <p:nvCxnSpPr>
          <p:cNvPr id="4" name="直接连接符 3">
            <a:extLst>
              <a:ext uri="{FF2B5EF4-FFF2-40B4-BE49-F238E27FC236}">
                <a16:creationId xmlns:a16="http://schemas.microsoft.com/office/drawing/2014/main" id="{ACFCA9DD-8831-4051-AD3A-1800934B62B4}"/>
              </a:ext>
            </a:extLst>
          </p:cNvPr>
          <p:cNvCxnSpPr/>
          <p:nvPr/>
        </p:nvCxnSpPr>
        <p:spPr>
          <a:xfrm>
            <a:off x="1460500" y="3432039"/>
            <a:ext cx="10731500" cy="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8F76601-9D15-4A0B-8B99-77781BFAE280}"/>
              </a:ext>
            </a:extLst>
          </p:cNvPr>
          <p:cNvCxnSpPr>
            <a:cxnSpLocks/>
          </p:cNvCxnSpPr>
          <p:nvPr/>
        </p:nvCxnSpPr>
        <p:spPr>
          <a:xfrm>
            <a:off x="2494373" y="1052512"/>
            <a:ext cx="0" cy="2268000"/>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73766156-EBE2-46A9-BA2B-C94DCDEB6402}"/>
              </a:ext>
            </a:extLst>
          </p:cNvPr>
          <p:cNvSpPr/>
          <p:nvPr/>
        </p:nvSpPr>
        <p:spPr>
          <a:xfrm>
            <a:off x="2363810" y="3298437"/>
            <a:ext cx="261126" cy="261126"/>
          </a:xfrm>
          <a:prstGeom prst="ellipse">
            <a:avLst/>
          </a:prstGeom>
          <a:solidFill>
            <a:schemeClr val="bg1">
              <a:lumMod val="6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5" name="直接连接符 94">
            <a:extLst>
              <a:ext uri="{FF2B5EF4-FFF2-40B4-BE49-F238E27FC236}">
                <a16:creationId xmlns:a16="http://schemas.microsoft.com/office/drawing/2014/main" id="{F2BD0BFC-AB78-492D-86CF-6E694B73F1B4}"/>
              </a:ext>
            </a:extLst>
          </p:cNvPr>
          <p:cNvCxnSpPr>
            <a:cxnSpLocks/>
          </p:cNvCxnSpPr>
          <p:nvPr/>
        </p:nvCxnSpPr>
        <p:spPr>
          <a:xfrm flipV="1">
            <a:off x="5505090" y="3521255"/>
            <a:ext cx="0" cy="2284233"/>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DDCE745F-4209-4B14-954F-476EFDD8228F}"/>
              </a:ext>
            </a:extLst>
          </p:cNvPr>
          <p:cNvSpPr/>
          <p:nvPr/>
        </p:nvSpPr>
        <p:spPr>
          <a:xfrm>
            <a:off x="5373690" y="3297600"/>
            <a:ext cx="262800" cy="262800"/>
          </a:xfrm>
          <a:prstGeom prst="ellipse">
            <a:avLst/>
          </a:prstGeom>
          <a:solidFill>
            <a:schemeClr val="bg1">
              <a:lumMod val="6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31" name="直接连接符 130">
            <a:extLst>
              <a:ext uri="{FF2B5EF4-FFF2-40B4-BE49-F238E27FC236}">
                <a16:creationId xmlns:a16="http://schemas.microsoft.com/office/drawing/2014/main" id="{F774918C-D4A9-4EE5-8FBF-788E8197B619}"/>
              </a:ext>
            </a:extLst>
          </p:cNvPr>
          <p:cNvCxnSpPr>
            <a:cxnSpLocks/>
          </p:cNvCxnSpPr>
          <p:nvPr/>
        </p:nvCxnSpPr>
        <p:spPr>
          <a:xfrm>
            <a:off x="8526138" y="1052512"/>
            <a:ext cx="0" cy="2268000"/>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32" name="椭圆 131">
            <a:extLst>
              <a:ext uri="{FF2B5EF4-FFF2-40B4-BE49-F238E27FC236}">
                <a16:creationId xmlns:a16="http://schemas.microsoft.com/office/drawing/2014/main" id="{FD1FAF3B-89A8-4CD6-BB9C-6C305A6244EA}"/>
              </a:ext>
            </a:extLst>
          </p:cNvPr>
          <p:cNvSpPr/>
          <p:nvPr/>
        </p:nvSpPr>
        <p:spPr>
          <a:xfrm>
            <a:off x="8395575" y="3298437"/>
            <a:ext cx="261126" cy="261126"/>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Freeform 5">
            <a:extLst>
              <a:ext uri="{FF2B5EF4-FFF2-40B4-BE49-F238E27FC236}">
                <a16:creationId xmlns:a16="http://schemas.microsoft.com/office/drawing/2014/main" id="{D3F881C1-7E17-40C6-9814-D2F63C1AD081}"/>
              </a:ext>
            </a:extLst>
          </p:cNvPr>
          <p:cNvSpPr>
            <a:spLocks noEditPoints="1"/>
          </p:cNvSpPr>
          <p:nvPr/>
        </p:nvSpPr>
        <p:spPr bwMode="auto">
          <a:xfrm>
            <a:off x="671193" y="3124626"/>
            <a:ext cx="610784" cy="608748"/>
          </a:xfrm>
          <a:custGeom>
            <a:avLst/>
            <a:gdLst>
              <a:gd name="T0" fmla="*/ 52 w 105"/>
              <a:gd name="T1" fmla="*/ 0 h 105"/>
              <a:gd name="T2" fmla="*/ 0 w 105"/>
              <a:gd name="T3" fmla="*/ 52 h 105"/>
              <a:gd name="T4" fmla="*/ 52 w 105"/>
              <a:gd name="T5" fmla="*/ 105 h 105"/>
              <a:gd name="T6" fmla="*/ 105 w 105"/>
              <a:gd name="T7" fmla="*/ 52 h 105"/>
              <a:gd name="T8" fmla="*/ 52 w 105"/>
              <a:gd name="T9" fmla="*/ 0 h 105"/>
              <a:gd name="T10" fmla="*/ 52 w 105"/>
              <a:gd name="T11" fmla="*/ 89 h 105"/>
              <a:gd name="T12" fmla="*/ 16 w 105"/>
              <a:gd name="T13" fmla="*/ 52 h 105"/>
              <a:gd name="T14" fmla="*/ 52 w 105"/>
              <a:gd name="T15" fmla="*/ 16 h 105"/>
              <a:gd name="T16" fmla="*/ 89 w 105"/>
              <a:gd name="T17" fmla="*/ 52 h 105"/>
              <a:gd name="T18" fmla="*/ 52 w 105"/>
              <a:gd name="T19" fmla="*/ 89 h 105"/>
              <a:gd name="T20" fmla="*/ 57 w 105"/>
              <a:gd name="T21" fmla="*/ 50 h 105"/>
              <a:gd name="T22" fmla="*/ 57 w 105"/>
              <a:gd name="T23" fmla="*/ 25 h 105"/>
              <a:gd name="T24" fmla="*/ 52 w 105"/>
              <a:gd name="T25" fmla="*/ 20 h 105"/>
              <a:gd name="T26" fmla="*/ 48 w 105"/>
              <a:gd name="T27" fmla="*/ 25 h 105"/>
              <a:gd name="T28" fmla="*/ 48 w 105"/>
              <a:gd name="T29" fmla="*/ 54 h 105"/>
              <a:gd name="T30" fmla="*/ 62 w 105"/>
              <a:gd name="T31" fmla="*/ 68 h 105"/>
              <a:gd name="T32" fmla="*/ 65 w 105"/>
              <a:gd name="T33" fmla="*/ 70 h 105"/>
              <a:gd name="T34" fmla="*/ 68 w 105"/>
              <a:gd name="T35" fmla="*/ 69 h 105"/>
              <a:gd name="T36" fmla="*/ 68 w 105"/>
              <a:gd name="T37" fmla="*/ 62 h 105"/>
              <a:gd name="T38" fmla="*/ 57 w 105"/>
              <a:gd name="T39"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105">
                <a:moveTo>
                  <a:pt x="52" y="0"/>
                </a:moveTo>
                <a:cubicBezTo>
                  <a:pt x="23" y="0"/>
                  <a:pt x="0" y="23"/>
                  <a:pt x="0" y="52"/>
                </a:cubicBezTo>
                <a:cubicBezTo>
                  <a:pt x="0" y="81"/>
                  <a:pt x="23" y="105"/>
                  <a:pt x="52" y="105"/>
                </a:cubicBezTo>
                <a:cubicBezTo>
                  <a:pt x="81" y="105"/>
                  <a:pt x="105" y="81"/>
                  <a:pt x="105" y="52"/>
                </a:cubicBezTo>
                <a:cubicBezTo>
                  <a:pt x="105" y="23"/>
                  <a:pt x="81" y="0"/>
                  <a:pt x="52" y="0"/>
                </a:cubicBezTo>
                <a:close/>
                <a:moveTo>
                  <a:pt x="52" y="89"/>
                </a:moveTo>
                <a:cubicBezTo>
                  <a:pt x="32" y="89"/>
                  <a:pt x="16" y="72"/>
                  <a:pt x="16" y="52"/>
                </a:cubicBezTo>
                <a:cubicBezTo>
                  <a:pt x="16" y="32"/>
                  <a:pt x="32" y="16"/>
                  <a:pt x="52" y="16"/>
                </a:cubicBezTo>
                <a:cubicBezTo>
                  <a:pt x="72" y="16"/>
                  <a:pt x="89" y="32"/>
                  <a:pt x="89" y="52"/>
                </a:cubicBezTo>
                <a:cubicBezTo>
                  <a:pt x="89" y="72"/>
                  <a:pt x="72" y="89"/>
                  <a:pt x="52" y="89"/>
                </a:cubicBezTo>
                <a:close/>
                <a:moveTo>
                  <a:pt x="57" y="50"/>
                </a:moveTo>
                <a:cubicBezTo>
                  <a:pt x="57" y="25"/>
                  <a:pt x="57" y="25"/>
                  <a:pt x="57" y="25"/>
                </a:cubicBezTo>
                <a:cubicBezTo>
                  <a:pt x="57" y="22"/>
                  <a:pt x="55" y="20"/>
                  <a:pt x="52" y="20"/>
                </a:cubicBezTo>
                <a:cubicBezTo>
                  <a:pt x="50" y="20"/>
                  <a:pt x="48" y="22"/>
                  <a:pt x="48" y="25"/>
                </a:cubicBezTo>
                <a:cubicBezTo>
                  <a:pt x="48" y="54"/>
                  <a:pt x="48" y="54"/>
                  <a:pt x="48" y="54"/>
                </a:cubicBezTo>
                <a:cubicBezTo>
                  <a:pt x="62" y="68"/>
                  <a:pt x="62" y="68"/>
                  <a:pt x="62" y="68"/>
                </a:cubicBezTo>
                <a:cubicBezTo>
                  <a:pt x="63" y="69"/>
                  <a:pt x="64" y="70"/>
                  <a:pt x="65" y="70"/>
                </a:cubicBezTo>
                <a:cubicBezTo>
                  <a:pt x="66" y="70"/>
                  <a:pt x="67" y="69"/>
                  <a:pt x="68" y="69"/>
                </a:cubicBezTo>
                <a:cubicBezTo>
                  <a:pt x="70" y="67"/>
                  <a:pt x="70" y="64"/>
                  <a:pt x="68" y="62"/>
                </a:cubicBezTo>
                <a:lnTo>
                  <a:pt x="57" y="5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nvGrpSpPr>
          <p:cNvPr id="16" name="组合 15">
            <a:extLst>
              <a:ext uri="{FF2B5EF4-FFF2-40B4-BE49-F238E27FC236}">
                <a16:creationId xmlns:a16="http://schemas.microsoft.com/office/drawing/2014/main" id="{E745EFAB-C5D0-480B-AE6E-2A26485D24A2}"/>
              </a:ext>
            </a:extLst>
          </p:cNvPr>
          <p:cNvGrpSpPr/>
          <p:nvPr/>
        </p:nvGrpSpPr>
        <p:grpSpPr>
          <a:xfrm>
            <a:off x="2605037" y="999532"/>
            <a:ext cx="3251140" cy="1997668"/>
            <a:chOff x="2836394" y="999532"/>
            <a:chExt cx="3251140" cy="1997668"/>
          </a:xfrm>
        </p:grpSpPr>
        <p:grpSp>
          <p:nvGrpSpPr>
            <p:cNvPr id="37" name="组合 36">
              <a:extLst>
                <a:ext uri="{FF2B5EF4-FFF2-40B4-BE49-F238E27FC236}">
                  <a16:creationId xmlns:a16="http://schemas.microsoft.com/office/drawing/2014/main" id="{394FF821-4B39-4A55-B9C2-B578CE4798D8}"/>
                </a:ext>
              </a:extLst>
            </p:cNvPr>
            <p:cNvGrpSpPr/>
            <p:nvPr/>
          </p:nvGrpSpPr>
          <p:grpSpPr>
            <a:xfrm>
              <a:off x="2836394" y="999532"/>
              <a:ext cx="3251140" cy="1424276"/>
              <a:chOff x="5303190" y="1239480"/>
              <a:chExt cx="3607283" cy="1424276"/>
            </a:xfrm>
          </p:grpSpPr>
          <p:sp>
            <p:nvSpPr>
              <p:cNvPr id="29" name="Shape 23611">
                <a:extLst>
                  <a:ext uri="{FF2B5EF4-FFF2-40B4-BE49-F238E27FC236}">
                    <a16:creationId xmlns:a16="http://schemas.microsoft.com/office/drawing/2014/main" id="{1576E3DB-8F40-4C42-90C3-8DDD256A2DB4}"/>
                  </a:ext>
                </a:extLst>
              </p:cNvPr>
              <p:cNvSpPr/>
              <p:nvPr/>
            </p:nvSpPr>
            <p:spPr>
              <a:xfrm>
                <a:off x="5303190" y="1239480"/>
                <a:ext cx="949783" cy="334745"/>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defTabSz="914194"/>
                <a:r>
                  <a:rPr lang="en-US" altLang="zh-CN" sz="2200" b="1" dirty="0">
                    <a:solidFill>
                      <a:schemeClr val="bg1">
                        <a:lumMod val="65000"/>
                      </a:schemeClr>
                    </a:solidFill>
                    <a:latin typeface="微软雅黑" panose="020B0503020204020204" pitchFamily="34" charset="-122"/>
                    <a:ea typeface="微软雅黑" panose="020B0503020204020204" pitchFamily="34" charset="-122"/>
                    <a:cs typeface="Lato Regular"/>
                  </a:rPr>
                  <a:t>2013</a:t>
                </a:r>
              </a:p>
            </p:txBody>
          </p:sp>
          <p:sp>
            <p:nvSpPr>
              <p:cNvPr id="31" name="TextBox 75">
                <a:extLst>
                  <a:ext uri="{FF2B5EF4-FFF2-40B4-BE49-F238E27FC236}">
                    <a16:creationId xmlns:a16="http://schemas.microsoft.com/office/drawing/2014/main" id="{3C652CD9-752D-4D11-8C88-975E33AEB11E}"/>
                  </a:ext>
                </a:extLst>
              </p:cNvPr>
              <p:cNvSpPr txBox="1"/>
              <p:nvPr/>
            </p:nvSpPr>
            <p:spPr>
              <a:xfrm>
                <a:off x="5315880" y="1611623"/>
                <a:ext cx="3594593" cy="1052133"/>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zh-CN" altLang="en-US" dirty="0"/>
                  <a:t>您的内容打在这里，或者通过复制您的文本后在此框中选择粘贴您的内容打在这里</a:t>
                </a:r>
                <a:endParaRPr lang="en-US" altLang="zh-CN" dirty="0"/>
              </a:p>
            </p:txBody>
          </p:sp>
        </p:grpSp>
        <p:grpSp>
          <p:nvGrpSpPr>
            <p:cNvPr id="10" name="Group 8">
              <a:extLst>
                <a:ext uri="{FF2B5EF4-FFF2-40B4-BE49-F238E27FC236}">
                  <a16:creationId xmlns:a16="http://schemas.microsoft.com/office/drawing/2014/main" id="{AA000E04-5638-4D56-AE4D-9FDBEE2E92CA}"/>
                </a:ext>
              </a:extLst>
            </p:cNvPr>
            <p:cNvGrpSpPr>
              <a:grpSpLocks noChangeAspect="1"/>
            </p:cNvGrpSpPr>
            <p:nvPr/>
          </p:nvGrpSpPr>
          <p:grpSpPr bwMode="auto">
            <a:xfrm>
              <a:off x="2927867" y="2581467"/>
              <a:ext cx="261121" cy="415733"/>
              <a:chOff x="2326" y="2214"/>
              <a:chExt cx="76" cy="121"/>
            </a:xfrm>
          </p:grpSpPr>
          <p:sp>
            <p:nvSpPr>
              <p:cNvPr id="13" name="AutoShape 7">
                <a:extLst>
                  <a:ext uri="{FF2B5EF4-FFF2-40B4-BE49-F238E27FC236}">
                    <a16:creationId xmlns:a16="http://schemas.microsoft.com/office/drawing/2014/main" id="{50D23823-DAC0-4EE6-9B6F-8581E6E3DB52}"/>
                  </a:ext>
                </a:extLst>
              </p:cNvPr>
              <p:cNvSpPr>
                <a:spLocks noChangeAspect="1" noChangeArrowheads="1" noTextEdit="1"/>
              </p:cNvSpPr>
              <p:nvPr/>
            </p:nvSpPr>
            <p:spPr bwMode="auto">
              <a:xfrm>
                <a:off x="2326" y="2214"/>
                <a:ext cx="76"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a:extLst>
                  <a:ext uri="{FF2B5EF4-FFF2-40B4-BE49-F238E27FC236}">
                    <a16:creationId xmlns:a16="http://schemas.microsoft.com/office/drawing/2014/main" id="{8F608131-91FE-4A30-87A2-094E8473CD7D}"/>
                  </a:ext>
                </a:extLst>
              </p:cNvPr>
              <p:cNvSpPr>
                <a:spLocks noEditPoints="1"/>
              </p:cNvSpPr>
              <p:nvPr/>
            </p:nvSpPr>
            <p:spPr bwMode="auto">
              <a:xfrm>
                <a:off x="2326" y="2214"/>
                <a:ext cx="61" cy="96"/>
              </a:xfrm>
              <a:custGeom>
                <a:avLst/>
                <a:gdLst>
                  <a:gd name="T0" fmla="*/ 32 w 63"/>
                  <a:gd name="T1" fmla="*/ 66 h 101"/>
                  <a:gd name="T2" fmla="*/ 49 w 63"/>
                  <a:gd name="T3" fmla="*/ 49 h 101"/>
                  <a:gd name="T4" fmla="*/ 49 w 63"/>
                  <a:gd name="T5" fmla="*/ 17 h 101"/>
                  <a:gd name="T6" fmla="*/ 32 w 63"/>
                  <a:gd name="T7" fmla="*/ 0 h 101"/>
                  <a:gd name="T8" fmla="*/ 15 w 63"/>
                  <a:gd name="T9" fmla="*/ 17 h 101"/>
                  <a:gd name="T10" fmla="*/ 15 w 63"/>
                  <a:gd name="T11" fmla="*/ 49 h 101"/>
                  <a:gd name="T12" fmla="*/ 32 w 63"/>
                  <a:gd name="T13" fmla="*/ 66 h 101"/>
                  <a:gd name="T14" fmla="*/ 55 w 63"/>
                  <a:gd name="T15" fmla="*/ 38 h 101"/>
                  <a:gd name="T16" fmla="*/ 55 w 63"/>
                  <a:gd name="T17" fmla="*/ 49 h 101"/>
                  <a:gd name="T18" fmla="*/ 48 w 63"/>
                  <a:gd name="T19" fmla="*/ 65 h 101"/>
                  <a:gd name="T20" fmla="*/ 32 w 63"/>
                  <a:gd name="T21" fmla="*/ 72 h 101"/>
                  <a:gd name="T22" fmla="*/ 15 w 63"/>
                  <a:gd name="T23" fmla="*/ 65 h 101"/>
                  <a:gd name="T24" fmla="*/ 9 w 63"/>
                  <a:gd name="T25" fmla="*/ 49 h 101"/>
                  <a:gd name="T26" fmla="*/ 9 w 63"/>
                  <a:gd name="T27" fmla="*/ 38 h 101"/>
                  <a:gd name="T28" fmla="*/ 0 w 63"/>
                  <a:gd name="T29" fmla="*/ 38 h 101"/>
                  <a:gd name="T30" fmla="*/ 0 w 63"/>
                  <a:gd name="T31" fmla="*/ 49 h 101"/>
                  <a:gd name="T32" fmla="*/ 28 w 63"/>
                  <a:gd name="T33" fmla="*/ 80 h 101"/>
                  <a:gd name="T34" fmla="*/ 28 w 63"/>
                  <a:gd name="T35" fmla="*/ 92 h 101"/>
                  <a:gd name="T36" fmla="*/ 14 w 63"/>
                  <a:gd name="T37" fmla="*/ 92 h 101"/>
                  <a:gd name="T38" fmla="*/ 14 w 63"/>
                  <a:gd name="T39" fmla="*/ 101 h 101"/>
                  <a:gd name="T40" fmla="*/ 50 w 63"/>
                  <a:gd name="T41" fmla="*/ 101 h 101"/>
                  <a:gd name="T42" fmla="*/ 50 w 63"/>
                  <a:gd name="T43" fmla="*/ 92 h 101"/>
                  <a:gd name="T44" fmla="*/ 36 w 63"/>
                  <a:gd name="T45" fmla="*/ 92 h 101"/>
                  <a:gd name="T46" fmla="*/ 36 w 63"/>
                  <a:gd name="T47" fmla="*/ 80 h 101"/>
                  <a:gd name="T48" fmla="*/ 63 w 63"/>
                  <a:gd name="T49" fmla="*/ 49 h 101"/>
                  <a:gd name="T50" fmla="*/ 63 w 63"/>
                  <a:gd name="T51" fmla="*/ 38 h 101"/>
                  <a:gd name="T52" fmla="*/ 55 w 63"/>
                  <a:gd name="T53" fmla="*/ 3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101">
                    <a:moveTo>
                      <a:pt x="32" y="66"/>
                    </a:moveTo>
                    <a:cubicBezTo>
                      <a:pt x="41" y="66"/>
                      <a:pt x="49" y="58"/>
                      <a:pt x="49" y="49"/>
                    </a:cubicBezTo>
                    <a:cubicBezTo>
                      <a:pt x="49" y="17"/>
                      <a:pt x="49" y="17"/>
                      <a:pt x="49" y="17"/>
                    </a:cubicBezTo>
                    <a:cubicBezTo>
                      <a:pt x="49" y="7"/>
                      <a:pt x="41" y="0"/>
                      <a:pt x="32" y="0"/>
                    </a:cubicBezTo>
                    <a:cubicBezTo>
                      <a:pt x="22" y="0"/>
                      <a:pt x="15" y="7"/>
                      <a:pt x="15" y="17"/>
                    </a:cubicBezTo>
                    <a:cubicBezTo>
                      <a:pt x="15" y="49"/>
                      <a:pt x="15" y="49"/>
                      <a:pt x="15" y="49"/>
                    </a:cubicBezTo>
                    <a:cubicBezTo>
                      <a:pt x="15" y="58"/>
                      <a:pt x="22" y="66"/>
                      <a:pt x="32" y="66"/>
                    </a:cubicBezTo>
                    <a:close/>
                    <a:moveTo>
                      <a:pt x="55" y="38"/>
                    </a:moveTo>
                    <a:cubicBezTo>
                      <a:pt x="55" y="49"/>
                      <a:pt x="55" y="49"/>
                      <a:pt x="55" y="49"/>
                    </a:cubicBezTo>
                    <a:cubicBezTo>
                      <a:pt x="55" y="56"/>
                      <a:pt x="52" y="61"/>
                      <a:pt x="48" y="65"/>
                    </a:cubicBezTo>
                    <a:cubicBezTo>
                      <a:pt x="44" y="70"/>
                      <a:pt x="38" y="72"/>
                      <a:pt x="32" y="72"/>
                    </a:cubicBezTo>
                    <a:cubicBezTo>
                      <a:pt x="25" y="72"/>
                      <a:pt x="20" y="70"/>
                      <a:pt x="15" y="65"/>
                    </a:cubicBezTo>
                    <a:cubicBezTo>
                      <a:pt x="11" y="61"/>
                      <a:pt x="9" y="56"/>
                      <a:pt x="9" y="49"/>
                    </a:cubicBezTo>
                    <a:cubicBezTo>
                      <a:pt x="9" y="38"/>
                      <a:pt x="9" y="38"/>
                      <a:pt x="9" y="38"/>
                    </a:cubicBezTo>
                    <a:cubicBezTo>
                      <a:pt x="0" y="38"/>
                      <a:pt x="0" y="38"/>
                      <a:pt x="0" y="38"/>
                    </a:cubicBezTo>
                    <a:cubicBezTo>
                      <a:pt x="0" y="49"/>
                      <a:pt x="0" y="49"/>
                      <a:pt x="0" y="49"/>
                    </a:cubicBezTo>
                    <a:cubicBezTo>
                      <a:pt x="0" y="65"/>
                      <a:pt x="12" y="78"/>
                      <a:pt x="28" y="80"/>
                    </a:cubicBezTo>
                    <a:cubicBezTo>
                      <a:pt x="28" y="92"/>
                      <a:pt x="28" y="92"/>
                      <a:pt x="28" y="92"/>
                    </a:cubicBezTo>
                    <a:cubicBezTo>
                      <a:pt x="14" y="92"/>
                      <a:pt x="14" y="92"/>
                      <a:pt x="14" y="92"/>
                    </a:cubicBezTo>
                    <a:cubicBezTo>
                      <a:pt x="14" y="101"/>
                      <a:pt x="14" y="101"/>
                      <a:pt x="14" y="101"/>
                    </a:cubicBezTo>
                    <a:cubicBezTo>
                      <a:pt x="50" y="101"/>
                      <a:pt x="50" y="101"/>
                      <a:pt x="50" y="101"/>
                    </a:cubicBezTo>
                    <a:cubicBezTo>
                      <a:pt x="50" y="92"/>
                      <a:pt x="50" y="92"/>
                      <a:pt x="50" y="92"/>
                    </a:cubicBezTo>
                    <a:cubicBezTo>
                      <a:pt x="36" y="92"/>
                      <a:pt x="36" y="92"/>
                      <a:pt x="36" y="92"/>
                    </a:cubicBezTo>
                    <a:cubicBezTo>
                      <a:pt x="36" y="80"/>
                      <a:pt x="36" y="80"/>
                      <a:pt x="36" y="80"/>
                    </a:cubicBezTo>
                    <a:cubicBezTo>
                      <a:pt x="51" y="78"/>
                      <a:pt x="63" y="65"/>
                      <a:pt x="63" y="49"/>
                    </a:cubicBezTo>
                    <a:cubicBezTo>
                      <a:pt x="63" y="38"/>
                      <a:pt x="63" y="38"/>
                      <a:pt x="63" y="38"/>
                    </a:cubicBezTo>
                    <a:lnTo>
                      <a:pt x="55" y="3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1" name="组合 70">
            <a:extLst>
              <a:ext uri="{FF2B5EF4-FFF2-40B4-BE49-F238E27FC236}">
                <a16:creationId xmlns:a16="http://schemas.microsoft.com/office/drawing/2014/main" id="{88F2AE40-65C7-4D54-A51D-6BBD64728EC4}"/>
              </a:ext>
            </a:extLst>
          </p:cNvPr>
          <p:cNvGrpSpPr/>
          <p:nvPr/>
        </p:nvGrpSpPr>
        <p:grpSpPr>
          <a:xfrm>
            <a:off x="5628841" y="3807820"/>
            <a:ext cx="3251140" cy="1424276"/>
            <a:chOff x="5303190" y="1239480"/>
            <a:chExt cx="3607283" cy="1424276"/>
          </a:xfrm>
        </p:grpSpPr>
        <p:sp>
          <p:nvSpPr>
            <p:cNvPr id="81" name="Shape 23611">
              <a:extLst>
                <a:ext uri="{FF2B5EF4-FFF2-40B4-BE49-F238E27FC236}">
                  <a16:creationId xmlns:a16="http://schemas.microsoft.com/office/drawing/2014/main" id="{5DA7254B-88C3-40E0-9F8C-685F27B5B1DE}"/>
                </a:ext>
              </a:extLst>
            </p:cNvPr>
            <p:cNvSpPr/>
            <p:nvPr/>
          </p:nvSpPr>
          <p:spPr>
            <a:xfrm>
              <a:off x="5303190" y="1239480"/>
              <a:ext cx="949783" cy="334745"/>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defTabSz="914194"/>
              <a:r>
                <a:rPr lang="en-US" altLang="zh-CN" sz="2200" b="1" dirty="0">
                  <a:solidFill>
                    <a:schemeClr val="bg1">
                      <a:lumMod val="65000"/>
                    </a:schemeClr>
                  </a:solidFill>
                  <a:latin typeface="微软雅黑" panose="020B0503020204020204" pitchFamily="34" charset="-122"/>
                  <a:ea typeface="微软雅黑" panose="020B0503020204020204" pitchFamily="34" charset="-122"/>
                  <a:cs typeface="Lato Regular"/>
                </a:rPr>
                <a:t>2014</a:t>
              </a:r>
            </a:p>
          </p:txBody>
        </p:sp>
        <p:sp>
          <p:nvSpPr>
            <p:cNvPr id="82" name="TextBox 75">
              <a:extLst>
                <a:ext uri="{FF2B5EF4-FFF2-40B4-BE49-F238E27FC236}">
                  <a16:creationId xmlns:a16="http://schemas.microsoft.com/office/drawing/2014/main" id="{7878BB71-E790-4D1C-90DB-DA1A3D159751}"/>
                </a:ext>
              </a:extLst>
            </p:cNvPr>
            <p:cNvSpPr txBox="1"/>
            <p:nvPr/>
          </p:nvSpPr>
          <p:spPr>
            <a:xfrm>
              <a:off x="5315880" y="1611623"/>
              <a:ext cx="3594593" cy="1052133"/>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zh-CN" altLang="en-US" dirty="0"/>
                <a:t>您的内容打在这里，或者通过复制您的文本后在此框中选择粘贴您的内容打在这里</a:t>
              </a:r>
              <a:endParaRPr lang="en-US" altLang="zh-CN" dirty="0"/>
            </a:p>
          </p:txBody>
        </p:sp>
      </p:grpSp>
      <p:grpSp>
        <p:nvGrpSpPr>
          <p:cNvPr id="83" name="组合 82">
            <a:extLst>
              <a:ext uri="{FF2B5EF4-FFF2-40B4-BE49-F238E27FC236}">
                <a16:creationId xmlns:a16="http://schemas.microsoft.com/office/drawing/2014/main" id="{550355A0-FF22-46FE-83D0-0EACFD500877}"/>
              </a:ext>
            </a:extLst>
          </p:cNvPr>
          <p:cNvGrpSpPr/>
          <p:nvPr/>
        </p:nvGrpSpPr>
        <p:grpSpPr>
          <a:xfrm>
            <a:off x="8655854" y="999532"/>
            <a:ext cx="3251140" cy="1997668"/>
            <a:chOff x="2836394" y="999532"/>
            <a:chExt cx="3251140" cy="1997668"/>
          </a:xfrm>
        </p:grpSpPr>
        <p:grpSp>
          <p:nvGrpSpPr>
            <p:cNvPr id="84" name="组合 83">
              <a:extLst>
                <a:ext uri="{FF2B5EF4-FFF2-40B4-BE49-F238E27FC236}">
                  <a16:creationId xmlns:a16="http://schemas.microsoft.com/office/drawing/2014/main" id="{9D8AC622-6FB6-4DFF-B222-F93F64E03DD9}"/>
                </a:ext>
              </a:extLst>
            </p:cNvPr>
            <p:cNvGrpSpPr/>
            <p:nvPr/>
          </p:nvGrpSpPr>
          <p:grpSpPr>
            <a:xfrm>
              <a:off x="2836394" y="999532"/>
              <a:ext cx="3251140" cy="1424276"/>
              <a:chOff x="5303190" y="1239480"/>
              <a:chExt cx="3607283" cy="1424276"/>
            </a:xfrm>
          </p:grpSpPr>
          <p:sp>
            <p:nvSpPr>
              <p:cNvPr id="88" name="Shape 23611">
                <a:extLst>
                  <a:ext uri="{FF2B5EF4-FFF2-40B4-BE49-F238E27FC236}">
                    <a16:creationId xmlns:a16="http://schemas.microsoft.com/office/drawing/2014/main" id="{573F40B4-6B0C-490B-A031-3827E86856BF}"/>
                  </a:ext>
                </a:extLst>
              </p:cNvPr>
              <p:cNvSpPr/>
              <p:nvPr/>
            </p:nvSpPr>
            <p:spPr>
              <a:xfrm>
                <a:off x="5303190" y="1239480"/>
                <a:ext cx="949783" cy="334745"/>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defTabSz="914194"/>
                <a:r>
                  <a:rPr lang="en-US" altLang="zh-CN" sz="2200" b="1" dirty="0">
                    <a:solidFill>
                      <a:schemeClr val="accent1"/>
                    </a:solidFill>
                    <a:latin typeface="微软雅黑" panose="020B0503020204020204" pitchFamily="34" charset="-122"/>
                    <a:ea typeface="微软雅黑" panose="020B0503020204020204" pitchFamily="34" charset="-122"/>
                    <a:cs typeface="Lato Regular"/>
                  </a:rPr>
                  <a:t>2015</a:t>
                </a:r>
              </a:p>
            </p:txBody>
          </p:sp>
          <p:sp>
            <p:nvSpPr>
              <p:cNvPr id="89" name="TextBox 75">
                <a:extLst>
                  <a:ext uri="{FF2B5EF4-FFF2-40B4-BE49-F238E27FC236}">
                    <a16:creationId xmlns:a16="http://schemas.microsoft.com/office/drawing/2014/main" id="{926EA342-5611-4ADA-ADB5-0656C6D55240}"/>
                  </a:ext>
                </a:extLst>
              </p:cNvPr>
              <p:cNvSpPr txBox="1"/>
              <p:nvPr/>
            </p:nvSpPr>
            <p:spPr>
              <a:xfrm>
                <a:off x="5315880" y="1611623"/>
                <a:ext cx="3594593" cy="1052133"/>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zh-CN" altLang="en-US" dirty="0"/>
                  <a:t>您的内容打在这里，或者通过复制您的文本后在此框中选择粘贴您的内容打在这里</a:t>
                </a:r>
                <a:endParaRPr lang="en-US" altLang="zh-CN" dirty="0"/>
              </a:p>
            </p:txBody>
          </p:sp>
        </p:grpSp>
        <p:sp>
          <p:nvSpPr>
            <p:cNvPr id="86" name="AutoShape 7">
              <a:extLst>
                <a:ext uri="{FF2B5EF4-FFF2-40B4-BE49-F238E27FC236}">
                  <a16:creationId xmlns:a16="http://schemas.microsoft.com/office/drawing/2014/main" id="{C46BCAE6-C0EB-4BBA-8578-FB2AD7F4A6DC}"/>
                </a:ext>
              </a:extLst>
            </p:cNvPr>
            <p:cNvSpPr>
              <a:spLocks noChangeAspect="1" noChangeArrowheads="1" noTextEdit="1"/>
            </p:cNvSpPr>
            <p:nvPr/>
          </p:nvSpPr>
          <p:spPr bwMode="auto">
            <a:xfrm>
              <a:off x="2927867" y="2581467"/>
              <a:ext cx="261121" cy="4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7">
            <a:extLst>
              <a:ext uri="{FF2B5EF4-FFF2-40B4-BE49-F238E27FC236}">
                <a16:creationId xmlns:a16="http://schemas.microsoft.com/office/drawing/2014/main" id="{772962EC-9AA4-4671-8023-4F4C54D988B5}"/>
              </a:ext>
            </a:extLst>
          </p:cNvPr>
          <p:cNvSpPr>
            <a:spLocks noEditPoints="1"/>
          </p:cNvSpPr>
          <p:nvPr/>
        </p:nvSpPr>
        <p:spPr bwMode="auto">
          <a:xfrm>
            <a:off x="8746485" y="2605088"/>
            <a:ext cx="257175" cy="290512"/>
          </a:xfrm>
          <a:custGeom>
            <a:avLst/>
            <a:gdLst>
              <a:gd name="T0" fmla="*/ 37 w 162"/>
              <a:gd name="T1" fmla="*/ 26 h 183"/>
              <a:gd name="T2" fmla="*/ 6 w 162"/>
              <a:gd name="T3" fmla="*/ 43 h 183"/>
              <a:gd name="T4" fmla="*/ 80 w 162"/>
              <a:gd name="T5" fmla="*/ 85 h 183"/>
              <a:gd name="T6" fmla="*/ 112 w 162"/>
              <a:gd name="T7" fmla="*/ 69 h 183"/>
              <a:gd name="T8" fmla="*/ 37 w 162"/>
              <a:gd name="T9" fmla="*/ 26 h 183"/>
              <a:gd name="T10" fmla="*/ 155 w 162"/>
              <a:gd name="T11" fmla="*/ 44 h 183"/>
              <a:gd name="T12" fmla="*/ 80 w 162"/>
              <a:gd name="T13" fmla="*/ 0 h 183"/>
              <a:gd name="T14" fmla="*/ 52 w 162"/>
              <a:gd name="T15" fmla="*/ 17 h 183"/>
              <a:gd name="T16" fmla="*/ 127 w 162"/>
              <a:gd name="T17" fmla="*/ 59 h 183"/>
              <a:gd name="T18" fmla="*/ 155 w 162"/>
              <a:gd name="T19" fmla="*/ 44 h 183"/>
              <a:gd name="T20" fmla="*/ 88 w 162"/>
              <a:gd name="T21" fmla="*/ 98 h 183"/>
              <a:gd name="T22" fmla="*/ 88 w 162"/>
              <a:gd name="T23" fmla="*/ 183 h 183"/>
              <a:gd name="T24" fmla="*/ 162 w 162"/>
              <a:gd name="T25" fmla="*/ 141 h 183"/>
              <a:gd name="T26" fmla="*/ 162 w 162"/>
              <a:gd name="T27" fmla="*/ 56 h 183"/>
              <a:gd name="T28" fmla="*/ 88 w 162"/>
              <a:gd name="T29" fmla="*/ 98 h 183"/>
              <a:gd name="T30" fmla="*/ 0 w 162"/>
              <a:gd name="T31" fmla="*/ 141 h 183"/>
              <a:gd name="T32" fmla="*/ 73 w 162"/>
              <a:gd name="T33" fmla="*/ 183 h 183"/>
              <a:gd name="T34" fmla="*/ 73 w 162"/>
              <a:gd name="T35" fmla="*/ 98 h 183"/>
              <a:gd name="T36" fmla="*/ 0 w 162"/>
              <a:gd name="T37" fmla="*/ 56 h 183"/>
              <a:gd name="T38" fmla="*/ 0 w 162"/>
              <a:gd name="T39" fmla="*/ 14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183">
                <a:moveTo>
                  <a:pt x="37" y="26"/>
                </a:moveTo>
                <a:lnTo>
                  <a:pt x="6" y="43"/>
                </a:lnTo>
                <a:lnTo>
                  <a:pt x="80" y="85"/>
                </a:lnTo>
                <a:lnTo>
                  <a:pt x="112" y="69"/>
                </a:lnTo>
                <a:lnTo>
                  <a:pt x="37" y="26"/>
                </a:lnTo>
                <a:close/>
                <a:moveTo>
                  <a:pt x="155" y="44"/>
                </a:moveTo>
                <a:lnTo>
                  <a:pt x="80" y="0"/>
                </a:lnTo>
                <a:lnTo>
                  <a:pt x="52" y="17"/>
                </a:lnTo>
                <a:lnTo>
                  <a:pt x="127" y="59"/>
                </a:lnTo>
                <a:lnTo>
                  <a:pt x="155" y="44"/>
                </a:lnTo>
                <a:close/>
                <a:moveTo>
                  <a:pt x="88" y="98"/>
                </a:moveTo>
                <a:lnTo>
                  <a:pt x="88" y="183"/>
                </a:lnTo>
                <a:lnTo>
                  <a:pt x="162" y="141"/>
                </a:lnTo>
                <a:lnTo>
                  <a:pt x="162" y="56"/>
                </a:lnTo>
                <a:lnTo>
                  <a:pt x="88" y="98"/>
                </a:lnTo>
                <a:close/>
                <a:moveTo>
                  <a:pt x="0" y="141"/>
                </a:moveTo>
                <a:lnTo>
                  <a:pt x="73" y="183"/>
                </a:lnTo>
                <a:lnTo>
                  <a:pt x="73" y="98"/>
                </a:lnTo>
                <a:lnTo>
                  <a:pt x="0" y="56"/>
                </a:lnTo>
                <a:lnTo>
                  <a:pt x="0" y="1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3">
            <a:extLst>
              <a:ext uri="{FF2B5EF4-FFF2-40B4-BE49-F238E27FC236}">
                <a16:creationId xmlns:a16="http://schemas.microsoft.com/office/drawing/2014/main" id="{636802BF-7709-4104-B6CE-6A287E4304F2}"/>
              </a:ext>
            </a:extLst>
          </p:cNvPr>
          <p:cNvSpPr>
            <a:spLocks noEditPoints="1"/>
          </p:cNvSpPr>
          <p:nvPr/>
        </p:nvSpPr>
        <p:spPr bwMode="auto">
          <a:xfrm>
            <a:off x="5720181" y="5437199"/>
            <a:ext cx="282225" cy="234949"/>
          </a:xfrm>
          <a:custGeom>
            <a:avLst/>
            <a:gdLst>
              <a:gd name="T0" fmla="*/ 101 w 105"/>
              <a:gd name="T1" fmla="*/ 23 h 87"/>
              <a:gd name="T2" fmla="*/ 101 w 105"/>
              <a:gd name="T3" fmla="*/ 23 h 87"/>
              <a:gd name="T4" fmla="*/ 4 w 105"/>
              <a:gd name="T5" fmla="*/ 23 h 87"/>
              <a:gd name="T6" fmla="*/ 4 w 105"/>
              <a:gd name="T7" fmla="*/ 23 h 87"/>
              <a:gd name="T8" fmla="*/ 0 w 105"/>
              <a:gd name="T9" fmla="*/ 27 h 87"/>
              <a:gd name="T10" fmla="*/ 2 w 105"/>
              <a:gd name="T11" fmla="*/ 55 h 87"/>
              <a:gd name="T12" fmla="*/ 3 w 105"/>
              <a:gd name="T13" fmla="*/ 83 h 87"/>
              <a:gd name="T14" fmla="*/ 6 w 105"/>
              <a:gd name="T15" fmla="*/ 87 h 87"/>
              <a:gd name="T16" fmla="*/ 99 w 105"/>
              <a:gd name="T17" fmla="*/ 87 h 87"/>
              <a:gd name="T18" fmla="*/ 102 w 105"/>
              <a:gd name="T19" fmla="*/ 83 h 87"/>
              <a:gd name="T20" fmla="*/ 103 w 105"/>
              <a:gd name="T21" fmla="*/ 55 h 87"/>
              <a:gd name="T22" fmla="*/ 105 w 105"/>
              <a:gd name="T23" fmla="*/ 27 h 87"/>
              <a:gd name="T24" fmla="*/ 101 w 105"/>
              <a:gd name="T25" fmla="*/ 23 h 87"/>
              <a:gd name="T26" fmla="*/ 101 w 105"/>
              <a:gd name="T27" fmla="*/ 13 h 87"/>
              <a:gd name="T28" fmla="*/ 97 w 105"/>
              <a:gd name="T29" fmla="*/ 9 h 87"/>
              <a:gd name="T30" fmla="*/ 48 w 105"/>
              <a:gd name="T31" fmla="*/ 9 h 87"/>
              <a:gd name="T32" fmla="*/ 45 w 105"/>
              <a:gd name="T33" fmla="*/ 5 h 87"/>
              <a:gd name="T34" fmla="*/ 45 w 105"/>
              <a:gd name="T35" fmla="*/ 4 h 87"/>
              <a:gd name="T36" fmla="*/ 41 w 105"/>
              <a:gd name="T37" fmla="*/ 0 h 87"/>
              <a:gd name="T38" fmla="*/ 15 w 105"/>
              <a:gd name="T39" fmla="*/ 0 h 87"/>
              <a:gd name="T40" fmla="*/ 10 w 105"/>
              <a:gd name="T41" fmla="*/ 4 h 87"/>
              <a:gd name="T42" fmla="*/ 10 w 105"/>
              <a:gd name="T43" fmla="*/ 5 h 87"/>
              <a:gd name="T44" fmla="*/ 8 w 105"/>
              <a:gd name="T45" fmla="*/ 9 h 87"/>
              <a:gd name="T46" fmla="*/ 8 w 105"/>
              <a:gd name="T47" fmla="*/ 9 h 87"/>
              <a:gd name="T48" fmla="*/ 4 w 105"/>
              <a:gd name="T49" fmla="*/ 13 h 87"/>
              <a:gd name="T50" fmla="*/ 4 w 105"/>
              <a:gd name="T51" fmla="*/ 15 h 87"/>
              <a:gd name="T52" fmla="*/ 101 w 105"/>
              <a:gd name="T53" fmla="*/ 15 h 87"/>
              <a:gd name="T54" fmla="*/ 101 w 105"/>
              <a:gd name="T55"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87">
                <a:moveTo>
                  <a:pt x="101" y="23"/>
                </a:moveTo>
                <a:cubicBezTo>
                  <a:pt x="101" y="23"/>
                  <a:pt x="101" y="23"/>
                  <a:pt x="101" y="23"/>
                </a:cubicBezTo>
                <a:cubicBezTo>
                  <a:pt x="4" y="23"/>
                  <a:pt x="4" y="23"/>
                  <a:pt x="4" y="23"/>
                </a:cubicBezTo>
                <a:cubicBezTo>
                  <a:pt x="4" y="23"/>
                  <a:pt x="4" y="23"/>
                  <a:pt x="4" y="23"/>
                </a:cubicBezTo>
                <a:cubicBezTo>
                  <a:pt x="2" y="23"/>
                  <a:pt x="0" y="25"/>
                  <a:pt x="0" y="27"/>
                </a:cubicBezTo>
                <a:cubicBezTo>
                  <a:pt x="0" y="27"/>
                  <a:pt x="2" y="48"/>
                  <a:pt x="2" y="55"/>
                </a:cubicBezTo>
                <a:cubicBezTo>
                  <a:pt x="2" y="63"/>
                  <a:pt x="3" y="83"/>
                  <a:pt x="3" y="83"/>
                </a:cubicBezTo>
                <a:cubicBezTo>
                  <a:pt x="3" y="85"/>
                  <a:pt x="3" y="87"/>
                  <a:pt x="6" y="87"/>
                </a:cubicBezTo>
                <a:cubicBezTo>
                  <a:pt x="99" y="87"/>
                  <a:pt x="99" y="87"/>
                  <a:pt x="99" y="87"/>
                </a:cubicBezTo>
                <a:cubicBezTo>
                  <a:pt x="102" y="87"/>
                  <a:pt x="102" y="85"/>
                  <a:pt x="102" y="83"/>
                </a:cubicBezTo>
                <a:cubicBezTo>
                  <a:pt x="102" y="83"/>
                  <a:pt x="103" y="63"/>
                  <a:pt x="103" y="55"/>
                </a:cubicBezTo>
                <a:cubicBezTo>
                  <a:pt x="103" y="48"/>
                  <a:pt x="105" y="27"/>
                  <a:pt x="105" y="27"/>
                </a:cubicBezTo>
                <a:cubicBezTo>
                  <a:pt x="105" y="25"/>
                  <a:pt x="103" y="23"/>
                  <a:pt x="101" y="23"/>
                </a:cubicBezTo>
                <a:close/>
                <a:moveTo>
                  <a:pt x="101" y="13"/>
                </a:moveTo>
                <a:cubicBezTo>
                  <a:pt x="101" y="10"/>
                  <a:pt x="100" y="9"/>
                  <a:pt x="97" y="9"/>
                </a:cubicBezTo>
                <a:cubicBezTo>
                  <a:pt x="48" y="9"/>
                  <a:pt x="48" y="9"/>
                  <a:pt x="48" y="9"/>
                </a:cubicBezTo>
                <a:cubicBezTo>
                  <a:pt x="46" y="9"/>
                  <a:pt x="45" y="6"/>
                  <a:pt x="45" y="5"/>
                </a:cubicBezTo>
                <a:cubicBezTo>
                  <a:pt x="45" y="4"/>
                  <a:pt x="45" y="4"/>
                  <a:pt x="45" y="4"/>
                </a:cubicBezTo>
                <a:cubicBezTo>
                  <a:pt x="45" y="2"/>
                  <a:pt x="43" y="0"/>
                  <a:pt x="41" y="0"/>
                </a:cubicBezTo>
                <a:cubicBezTo>
                  <a:pt x="15" y="0"/>
                  <a:pt x="15" y="0"/>
                  <a:pt x="15" y="0"/>
                </a:cubicBezTo>
                <a:cubicBezTo>
                  <a:pt x="12" y="0"/>
                  <a:pt x="10" y="2"/>
                  <a:pt x="10" y="4"/>
                </a:cubicBezTo>
                <a:cubicBezTo>
                  <a:pt x="10" y="5"/>
                  <a:pt x="10" y="5"/>
                  <a:pt x="10" y="5"/>
                </a:cubicBezTo>
                <a:cubicBezTo>
                  <a:pt x="10" y="6"/>
                  <a:pt x="9" y="9"/>
                  <a:pt x="8" y="9"/>
                </a:cubicBezTo>
                <a:cubicBezTo>
                  <a:pt x="8" y="9"/>
                  <a:pt x="8" y="9"/>
                  <a:pt x="8" y="9"/>
                </a:cubicBezTo>
                <a:cubicBezTo>
                  <a:pt x="6" y="9"/>
                  <a:pt x="4" y="10"/>
                  <a:pt x="4" y="13"/>
                </a:cubicBezTo>
                <a:cubicBezTo>
                  <a:pt x="4" y="15"/>
                  <a:pt x="4" y="15"/>
                  <a:pt x="4" y="15"/>
                </a:cubicBezTo>
                <a:cubicBezTo>
                  <a:pt x="101" y="15"/>
                  <a:pt x="101" y="15"/>
                  <a:pt x="101" y="15"/>
                </a:cubicBezTo>
                <a:lnTo>
                  <a:pt x="101" y="1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56200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ACFCA9DD-8831-4051-AD3A-1800934B62B4}"/>
              </a:ext>
            </a:extLst>
          </p:cNvPr>
          <p:cNvCxnSpPr>
            <a:cxnSpLocks/>
          </p:cNvCxnSpPr>
          <p:nvPr/>
        </p:nvCxnSpPr>
        <p:spPr>
          <a:xfrm>
            <a:off x="-6540" y="3432039"/>
            <a:ext cx="11327683" cy="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4836888" cy="426497"/>
          </a:xfrm>
        </p:spPr>
        <p:txBody>
          <a:bodyPr/>
          <a:lstStyle/>
          <a:p>
            <a:pPr marL="0" indent="0">
              <a:buNone/>
            </a:pPr>
            <a:r>
              <a:rPr lang="zh-CN" altLang="en-US" dirty="0"/>
              <a:t>此处是时间轴</a:t>
            </a:r>
          </a:p>
        </p:txBody>
      </p:sp>
      <p:cxnSp>
        <p:nvCxnSpPr>
          <p:cNvPr id="8" name="直接连接符 7">
            <a:extLst>
              <a:ext uri="{FF2B5EF4-FFF2-40B4-BE49-F238E27FC236}">
                <a16:creationId xmlns:a16="http://schemas.microsoft.com/office/drawing/2014/main" id="{D8F76601-9D15-4A0B-8B99-77781BFAE280}"/>
              </a:ext>
            </a:extLst>
          </p:cNvPr>
          <p:cNvCxnSpPr>
            <a:cxnSpLocks/>
          </p:cNvCxnSpPr>
          <p:nvPr/>
        </p:nvCxnSpPr>
        <p:spPr>
          <a:xfrm>
            <a:off x="3824833" y="1052512"/>
            <a:ext cx="0" cy="2268000"/>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73766156-EBE2-46A9-BA2B-C94DCDEB6402}"/>
              </a:ext>
            </a:extLst>
          </p:cNvPr>
          <p:cNvSpPr/>
          <p:nvPr/>
        </p:nvSpPr>
        <p:spPr>
          <a:xfrm>
            <a:off x="3694270" y="3298437"/>
            <a:ext cx="261126" cy="261126"/>
          </a:xfrm>
          <a:prstGeom prst="ellipse">
            <a:avLst/>
          </a:prstGeom>
          <a:solidFill>
            <a:schemeClr val="bg1">
              <a:lumMod val="6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5" name="直接连接符 94">
            <a:extLst>
              <a:ext uri="{FF2B5EF4-FFF2-40B4-BE49-F238E27FC236}">
                <a16:creationId xmlns:a16="http://schemas.microsoft.com/office/drawing/2014/main" id="{F2BD0BFC-AB78-492D-86CF-6E694B73F1B4}"/>
              </a:ext>
            </a:extLst>
          </p:cNvPr>
          <p:cNvCxnSpPr>
            <a:cxnSpLocks/>
          </p:cNvCxnSpPr>
          <p:nvPr/>
        </p:nvCxnSpPr>
        <p:spPr>
          <a:xfrm flipV="1">
            <a:off x="809234" y="3521255"/>
            <a:ext cx="0" cy="2284233"/>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DDCE745F-4209-4B14-954F-476EFDD8228F}"/>
              </a:ext>
            </a:extLst>
          </p:cNvPr>
          <p:cNvSpPr/>
          <p:nvPr/>
        </p:nvSpPr>
        <p:spPr>
          <a:xfrm>
            <a:off x="677834" y="3297600"/>
            <a:ext cx="262800" cy="262800"/>
          </a:xfrm>
          <a:prstGeom prst="ellipse">
            <a:avLst/>
          </a:prstGeom>
          <a:solidFill>
            <a:schemeClr val="bg1">
              <a:lumMod val="6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a:extLst>
              <a:ext uri="{FF2B5EF4-FFF2-40B4-BE49-F238E27FC236}">
                <a16:creationId xmlns:a16="http://schemas.microsoft.com/office/drawing/2014/main" id="{F8555F71-ACF9-48B6-8541-3FF660175937}"/>
              </a:ext>
            </a:extLst>
          </p:cNvPr>
          <p:cNvCxnSpPr/>
          <p:nvPr/>
        </p:nvCxnSpPr>
        <p:spPr>
          <a:xfrm>
            <a:off x="11518900" y="3151415"/>
            <a:ext cx="0" cy="555171"/>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C6F34234-AA82-4423-927D-B6002641B0D6}"/>
              </a:ext>
            </a:extLst>
          </p:cNvPr>
          <p:cNvCxnSpPr>
            <a:cxnSpLocks/>
          </p:cNvCxnSpPr>
          <p:nvPr/>
        </p:nvCxnSpPr>
        <p:spPr>
          <a:xfrm flipV="1">
            <a:off x="6854970" y="3521255"/>
            <a:ext cx="0" cy="2284233"/>
          </a:xfrm>
          <a:prstGeom prst="line">
            <a:avLst/>
          </a:prstGeom>
          <a:ln w="34925" cap="rnd">
            <a:solidFill>
              <a:schemeClr val="bg1">
                <a:lumMod val="75000"/>
              </a:schemeClr>
            </a:solidFill>
            <a:round/>
            <a:headEnd type="oval"/>
          </a:ln>
        </p:spPr>
        <p:style>
          <a:lnRef idx="1">
            <a:schemeClr val="accent1"/>
          </a:lnRef>
          <a:fillRef idx="0">
            <a:schemeClr val="accent1"/>
          </a:fillRef>
          <a:effectRef idx="0">
            <a:schemeClr val="accent1"/>
          </a:effectRef>
          <a:fontRef idx="minor">
            <a:schemeClr val="tx1"/>
          </a:fontRef>
        </p:style>
      </p:cxnSp>
      <p:sp>
        <p:nvSpPr>
          <p:cNvPr id="126" name="椭圆 125">
            <a:extLst>
              <a:ext uri="{FF2B5EF4-FFF2-40B4-BE49-F238E27FC236}">
                <a16:creationId xmlns:a16="http://schemas.microsoft.com/office/drawing/2014/main" id="{6F97E4D7-B001-430A-B979-5ACC2F5BD37E}"/>
              </a:ext>
            </a:extLst>
          </p:cNvPr>
          <p:cNvSpPr/>
          <p:nvPr/>
        </p:nvSpPr>
        <p:spPr>
          <a:xfrm>
            <a:off x="6723570" y="3297600"/>
            <a:ext cx="262800" cy="262800"/>
          </a:xfrm>
          <a:prstGeom prst="ellipse">
            <a:avLst/>
          </a:prstGeom>
          <a:solidFill>
            <a:schemeClr val="bg1">
              <a:lumMod val="65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2" name="组合 61">
            <a:extLst>
              <a:ext uri="{FF2B5EF4-FFF2-40B4-BE49-F238E27FC236}">
                <a16:creationId xmlns:a16="http://schemas.microsoft.com/office/drawing/2014/main" id="{FBEAA713-C8E8-4EBC-8305-4E31786D812C}"/>
              </a:ext>
            </a:extLst>
          </p:cNvPr>
          <p:cNvGrpSpPr/>
          <p:nvPr/>
        </p:nvGrpSpPr>
        <p:grpSpPr>
          <a:xfrm>
            <a:off x="924969" y="3807820"/>
            <a:ext cx="3251140" cy="1424276"/>
            <a:chOff x="5303190" y="1239480"/>
            <a:chExt cx="3607283" cy="1424276"/>
          </a:xfrm>
        </p:grpSpPr>
        <p:sp>
          <p:nvSpPr>
            <p:cNvPr id="65" name="Shape 23611">
              <a:extLst>
                <a:ext uri="{FF2B5EF4-FFF2-40B4-BE49-F238E27FC236}">
                  <a16:creationId xmlns:a16="http://schemas.microsoft.com/office/drawing/2014/main" id="{641E855B-A958-448F-A451-493E06770BA6}"/>
                </a:ext>
              </a:extLst>
            </p:cNvPr>
            <p:cNvSpPr/>
            <p:nvPr/>
          </p:nvSpPr>
          <p:spPr>
            <a:xfrm>
              <a:off x="5303190" y="1239480"/>
              <a:ext cx="949783" cy="334745"/>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defTabSz="914194"/>
              <a:r>
                <a:rPr lang="en-US" altLang="zh-CN" sz="2200" b="1" dirty="0">
                  <a:solidFill>
                    <a:schemeClr val="bg1">
                      <a:lumMod val="65000"/>
                    </a:schemeClr>
                  </a:solidFill>
                  <a:latin typeface="微软雅黑" panose="020B0503020204020204" pitchFamily="34" charset="-122"/>
                  <a:ea typeface="微软雅黑" panose="020B0503020204020204" pitchFamily="34" charset="-122"/>
                  <a:cs typeface="Lato Regular"/>
                </a:rPr>
                <a:t>2016</a:t>
              </a:r>
            </a:p>
          </p:txBody>
        </p:sp>
        <p:sp>
          <p:nvSpPr>
            <p:cNvPr id="66" name="TextBox 75">
              <a:extLst>
                <a:ext uri="{FF2B5EF4-FFF2-40B4-BE49-F238E27FC236}">
                  <a16:creationId xmlns:a16="http://schemas.microsoft.com/office/drawing/2014/main" id="{9D226BD9-15A7-43FC-B531-78E05002526C}"/>
                </a:ext>
              </a:extLst>
            </p:cNvPr>
            <p:cNvSpPr txBox="1"/>
            <p:nvPr/>
          </p:nvSpPr>
          <p:spPr>
            <a:xfrm>
              <a:off x="5315880" y="1611623"/>
              <a:ext cx="3594593" cy="1052133"/>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zh-CN" altLang="en-US" dirty="0"/>
                <a:t>您的内容打在这里，或者通过复制您的文本后在此框中选择粘贴您的内容打在这里</a:t>
              </a:r>
              <a:endParaRPr lang="en-US" altLang="zh-CN" dirty="0"/>
            </a:p>
          </p:txBody>
        </p:sp>
      </p:grpSp>
      <p:sp>
        <p:nvSpPr>
          <p:cNvPr id="22" name="Freeform 5">
            <a:extLst>
              <a:ext uri="{FF2B5EF4-FFF2-40B4-BE49-F238E27FC236}">
                <a16:creationId xmlns:a16="http://schemas.microsoft.com/office/drawing/2014/main" id="{F5009837-EB12-4B63-97BB-DE559C6A78C8}"/>
              </a:ext>
            </a:extLst>
          </p:cNvPr>
          <p:cNvSpPr>
            <a:spLocks noEditPoints="1"/>
          </p:cNvSpPr>
          <p:nvPr/>
        </p:nvSpPr>
        <p:spPr bwMode="auto">
          <a:xfrm>
            <a:off x="1020004" y="5428057"/>
            <a:ext cx="263030" cy="265970"/>
          </a:xfrm>
          <a:custGeom>
            <a:avLst/>
            <a:gdLst>
              <a:gd name="T0" fmla="*/ 75 w 82"/>
              <a:gd name="T1" fmla="*/ 0 h 83"/>
              <a:gd name="T2" fmla="*/ 49 w 82"/>
              <a:gd name="T3" fmla="*/ 0 h 83"/>
              <a:gd name="T4" fmla="*/ 0 w 82"/>
              <a:gd name="T5" fmla="*/ 49 h 83"/>
              <a:gd name="T6" fmla="*/ 34 w 82"/>
              <a:gd name="T7" fmla="*/ 83 h 83"/>
              <a:gd name="T8" fmla="*/ 82 w 82"/>
              <a:gd name="T9" fmla="*/ 35 h 83"/>
              <a:gd name="T10" fmla="*/ 82 w 82"/>
              <a:gd name="T11" fmla="*/ 7 h 83"/>
              <a:gd name="T12" fmla="*/ 75 w 82"/>
              <a:gd name="T13" fmla="*/ 0 h 83"/>
              <a:gd name="T14" fmla="*/ 73 w 82"/>
              <a:gd name="T15" fmla="*/ 19 h 83"/>
              <a:gd name="T16" fmla="*/ 63 w 82"/>
              <a:gd name="T17" fmla="*/ 19 h 83"/>
              <a:gd name="T18" fmla="*/ 63 w 82"/>
              <a:gd name="T19" fmla="*/ 9 h 83"/>
              <a:gd name="T20" fmla="*/ 73 w 82"/>
              <a:gd name="T21" fmla="*/ 9 h 83"/>
              <a:gd name="T22" fmla="*/ 73 w 82"/>
              <a:gd name="T23" fmla="*/ 1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3">
                <a:moveTo>
                  <a:pt x="75" y="0"/>
                </a:moveTo>
                <a:cubicBezTo>
                  <a:pt x="49" y="0"/>
                  <a:pt x="49" y="0"/>
                  <a:pt x="49" y="0"/>
                </a:cubicBezTo>
                <a:cubicBezTo>
                  <a:pt x="0" y="49"/>
                  <a:pt x="0" y="49"/>
                  <a:pt x="0" y="49"/>
                </a:cubicBezTo>
                <a:cubicBezTo>
                  <a:pt x="34" y="83"/>
                  <a:pt x="34" y="83"/>
                  <a:pt x="34" y="83"/>
                </a:cubicBezTo>
                <a:cubicBezTo>
                  <a:pt x="82" y="35"/>
                  <a:pt x="82" y="35"/>
                  <a:pt x="82" y="35"/>
                </a:cubicBezTo>
                <a:cubicBezTo>
                  <a:pt x="82" y="7"/>
                  <a:pt x="82" y="7"/>
                  <a:pt x="82" y="7"/>
                </a:cubicBezTo>
                <a:lnTo>
                  <a:pt x="75" y="0"/>
                </a:lnTo>
                <a:close/>
                <a:moveTo>
                  <a:pt x="73" y="19"/>
                </a:moveTo>
                <a:cubicBezTo>
                  <a:pt x="70" y="22"/>
                  <a:pt x="66" y="22"/>
                  <a:pt x="63" y="19"/>
                </a:cubicBezTo>
                <a:cubicBezTo>
                  <a:pt x="60" y="16"/>
                  <a:pt x="60" y="12"/>
                  <a:pt x="63" y="9"/>
                </a:cubicBezTo>
                <a:cubicBezTo>
                  <a:pt x="66" y="6"/>
                  <a:pt x="70" y="6"/>
                  <a:pt x="73" y="9"/>
                </a:cubicBezTo>
                <a:cubicBezTo>
                  <a:pt x="76" y="12"/>
                  <a:pt x="76" y="16"/>
                  <a:pt x="73" y="1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4" name="组合 73">
            <a:extLst>
              <a:ext uri="{FF2B5EF4-FFF2-40B4-BE49-F238E27FC236}">
                <a16:creationId xmlns:a16="http://schemas.microsoft.com/office/drawing/2014/main" id="{8588BCCA-9284-4262-8586-2D8F79853271}"/>
              </a:ext>
            </a:extLst>
          </p:cNvPr>
          <p:cNvGrpSpPr/>
          <p:nvPr/>
        </p:nvGrpSpPr>
        <p:grpSpPr>
          <a:xfrm>
            <a:off x="3951163" y="999532"/>
            <a:ext cx="3251140" cy="1997668"/>
            <a:chOff x="2836394" y="999532"/>
            <a:chExt cx="3251140" cy="1997668"/>
          </a:xfrm>
        </p:grpSpPr>
        <p:grpSp>
          <p:nvGrpSpPr>
            <p:cNvPr id="75" name="组合 74">
              <a:extLst>
                <a:ext uri="{FF2B5EF4-FFF2-40B4-BE49-F238E27FC236}">
                  <a16:creationId xmlns:a16="http://schemas.microsoft.com/office/drawing/2014/main" id="{AAAD83AC-C63D-4CF4-9A08-E41ED0173C91}"/>
                </a:ext>
              </a:extLst>
            </p:cNvPr>
            <p:cNvGrpSpPr/>
            <p:nvPr/>
          </p:nvGrpSpPr>
          <p:grpSpPr>
            <a:xfrm>
              <a:off x="2836394" y="999532"/>
              <a:ext cx="3251140" cy="1424276"/>
              <a:chOff x="5303190" y="1239480"/>
              <a:chExt cx="3607283" cy="1424276"/>
            </a:xfrm>
          </p:grpSpPr>
          <p:sp>
            <p:nvSpPr>
              <p:cNvPr id="79" name="Shape 23611">
                <a:extLst>
                  <a:ext uri="{FF2B5EF4-FFF2-40B4-BE49-F238E27FC236}">
                    <a16:creationId xmlns:a16="http://schemas.microsoft.com/office/drawing/2014/main" id="{6F799629-921C-46FD-AAA1-A071027F71CF}"/>
                  </a:ext>
                </a:extLst>
              </p:cNvPr>
              <p:cNvSpPr/>
              <p:nvPr/>
            </p:nvSpPr>
            <p:spPr>
              <a:xfrm>
                <a:off x="5303190" y="1239480"/>
                <a:ext cx="949783" cy="334745"/>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defTabSz="914194"/>
                <a:r>
                  <a:rPr lang="en-US" altLang="zh-CN" sz="2200" b="1" dirty="0">
                    <a:solidFill>
                      <a:schemeClr val="bg1">
                        <a:lumMod val="65000"/>
                      </a:schemeClr>
                    </a:solidFill>
                    <a:latin typeface="微软雅黑" panose="020B0503020204020204" pitchFamily="34" charset="-122"/>
                    <a:ea typeface="微软雅黑" panose="020B0503020204020204" pitchFamily="34" charset="-122"/>
                    <a:cs typeface="Lato Regular"/>
                  </a:rPr>
                  <a:t>2017</a:t>
                </a:r>
              </a:p>
            </p:txBody>
          </p:sp>
          <p:sp>
            <p:nvSpPr>
              <p:cNvPr id="90" name="TextBox 75">
                <a:extLst>
                  <a:ext uri="{FF2B5EF4-FFF2-40B4-BE49-F238E27FC236}">
                    <a16:creationId xmlns:a16="http://schemas.microsoft.com/office/drawing/2014/main" id="{52A491A4-2175-4935-AD6D-4AEE462065C7}"/>
                  </a:ext>
                </a:extLst>
              </p:cNvPr>
              <p:cNvSpPr txBox="1"/>
              <p:nvPr/>
            </p:nvSpPr>
            <p:spPr>
              <a:xfrm>
                <a:off x="5315880" y="1611623"/>
                <a:ext cx="3594593" cy="1052133"/>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zh-CN" altLang="en-US" dirty="0"/>
                  <a:t>您的内容打在这里，或者通过复制您的文本后在此框中选择粘贴您的内容打在这里</a:t>
                </a:r>
                <a:endParaRPr lang="en-US" altLang="zh-CN" dirty="0"/>
              </a:p>
            </p:txBody>
          </p:sp>
        </p:grpSp>
        <p:sp>
          <p:nvSpPr>
            <p:cNvPr id="77" name="AutoShape 7">
              <a:extLst>
                <a:ext uri="{FF2B5EF4-FFF2-40B4-BE49-F238E27FC236}">
                  <a16:creationId xmlns:a16="http://schemas.microsoft.com/office/drawing/2014/main" id="{2F5AA012-8686-4A70-8F36-BFC80DBC146A}"/>
                </a:ext>
              </a:extLst>
            </p:cNvPr>
            <p:cNvSpPr>
              <a:spLocks noChangeAspect="1" noChangeArrowheads="1" noTextEdit="1"/>
            </p:cNvSpPr>
            <p:nvPr/>
          </p:nvSpPr>
          <p:spPr bwMode="auto">
            <a:xfrm>
              <a:off x="2927867" y="2581467"/>
              <a:ext cx="261121" cy="4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9">
            <a:extLst>
              <a:ext uri="{FF2B5EF4-FFF2-40B4-BE49-F238E27FC236}">
                <a16:creationId xmlns:a16="http://schemas.microsoft.com/office/drawing/2014/main" id="{AF47CB25-3103-424A-8735-BDE65D74B1B3}"/>
              </a:ext>
            </a:extLst>
          </p:cNvPr>
          <p:cNvSpPr>
            <a:spLocks noEditPoints="1"/>
          </p:cNvSpPr>
          <p:nvPr/>
        </p:nvSpPr>
        <p:spPr bwMode="auto">
          <a:xfrm>
            <a:off x="4044608" y="2637693"/>
            <a:ext cx="246542" cy="209068"/>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a:extLst>
              <a:ext uri="{FF2B5EF4-FFF2-40B4-BE49-F238E27FC236}">
                <a16:creationId xmlns:a16="http://schemas.microsoft.com/office/drawing/2014/main" id="{11B7DB8A-0457-41AF-913B-43AEFCAC1EF5}"/>
              </a:ext>
            </a:extLst>
          </p:cNvPr>
          <p:cNvGrpSpPr/>
          <p:nvPr/>
        </p:nvGrpSpPr>
        <p:grpSpPr>
          <a:xfrm>
            <a:off x="6971030" y="3807820"/>
            <a:ext cx="3251140" cy="1424276"/>
            <a:chOff x="5303190" y="1239480"/>
            <a:chExt cx="3607283" cy="1424276"/>
          </a:xfrm>
        </p:grpSpPr>
        <p:sp>
          <p:nvSpPr>
            <p:cNvPr id="94" name="Shape 23611">
              <a:extLst>
                <a:ext uri="{FF2B5EF4-FFF2-40B4-BE49-F238E27FC236}">
                  <a16:creationId xmlns:a16="http://schemas.microsoft.com/office/drawing/2014/main" id="{4876DB0D-A887-4387-9567-5BE3BE208AD5}"/>
                </a:ext>
              </a:extLst>
            </p:cNvPr>
            <p:cNvSpPr/>
            <p:nvPr/>
          </p:nvSpPr>
          <p:spPr>
            <a:xfrm>
              <a:off x="5303190" y="1239480"/>
              <a:ext cx="949783" cy="334745"/>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defTabSz="914194"/>
              <a:r>
                <a:rPr lang="en-US" altLang="zh-CN" sz="2200" b="1" dirty="0">
                  <a:solidFill>
                    <a:schemeClr val="bg1">
                      <a:lumMod val="65000"/>
                    </a:schemeClr>
                  </a:solidFill>
                  <a:latin typeface="微软雅黑" panose="020B0503020204020204" pitchFamily="34" charset="-122"/>
                  <a:ea typeface="微软雅黑" panose="020B0503020204020204" pitchFamily="34" charset="-122"/>
                  <a:cs typeface="Lato Regular"/>
                </a:rPr>
                <a:t>2018</a:t>
              </a:r>
            </a:p>
          </p:txBody>
        </p:sp>
        <p:sp>
          <p:nvSpPr>
            <p:cNvPr id="96" name="TextBox 75">
              <a:extLst>
                <a:ext uri="{FF2B5EF4-FFF2-40B4-BE49-F238E27FC236}">
                  <a16:creationId xmlns:a16="http://schemas.microsoft.com/office/drawing/2014/main" id="{BBCAFEE0-12B0-4335-8A35-1A125FC34CF1}"/>
                </a:ext>
              </a:extLst>
            </p:cNvPr>
            <p:cNvSpPr txBox="1"/>
            <p:nvPr/>
          </p:nvSpPr>
          <p:spPr>
            <a:xfrm>
              <a:off x="5315880" y="1611623"/>
              <a:ext cx="3594593" cy="1052133"/>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zh-CN" altLang="en-US" dirty="0"/>
                <a:t>您的内容打在这里，或者通过复制您的文本后在此框中选择粘贴您的内容打在这里</a:t>
              </a:r>
              <a:endParaRPr lang="en-US" altLang="zh-CN" dirty="0"/>
            </a:p>
          </p:txBody>
        </p:sp>
      </p:grpSp>
      <p:sp>
        <p:nvSpPr>
          <p:cNvPr id="32" name="Freeform 13">
            <a:extLst>
              <a:ext uri="{FF2B5EF4-FFF2-40B4-BE49-F238E27FC236}">
                <a16:creationId xmlns:a16="http://schemas.microsoft.com/office/drawing/2014/main" id="{AE0405BE-89E4-425A-BCE7-F8810504DECF}"/>
              </a:ext>
            </a:extLst>
          </p:cNvPr>
          <p:cNvSpPr>
            <a:spLocks noEditPoints="1"/>
          </p:cNvSpPr>
          <p:nvPr/>
        </p:nvSpPr>
        <p:spPr bwMode="auto">
          <a:xfrm>
            <a:off x="7067762" y="5434210"/>
            <a:ext cx="204960" cy="253664"/>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14424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E03A80-410B-41F9-AA87-ED2EA5EBB1DE}"/>
              </a:ext>
            </a:extLst>
          </p:cNvPr>
          <p:cNvSpPr>
            <a:spLocks noGrp="1"/>
          </p:cNvSpPr>
          <p:nvPr>
            <p:ph type="body" sz="quarter" idx="12"/>
          </p:nvPr>
        </p:nvSpPr>
        <p:spPr/>
        <p:txBody>
          <a:bodyPr/>
          <a:lstStyle/>
          <a:p>
            <a:pPr marL="0" indent="0">
              <a:buNone/>
            </a:pPr>
            <a:r>
              <a:rPr lang="zh-CN" altLang="en-US" dirty="0"/>
              <a:t>此处是另一个时间轴</a:t>
            </a:r>
          </a:p>
        </p:txBody>
      </p:sp>
      <p:grpSp>
        <p:nvGrpSpPr>
          <p:cNvPr id="34" name="Group 23610">
            <a:extLst>
              <a:ext uri="{FF2B5EF4-FFF2-40B4-BE49-F238E27FC236}">
                <a16:creationId xmlns:a16="http://schemas.microsoft.com/office/drawing/2014/main" id="{FC897D9F-91B9-4CC8-8011-1FBCAD143F06}"/>
              </a:ext>
            </a:extLst>
          </p:cNvPr>
          <p:cNvGrpSpPr/>
          <p:nvPr/>
        </p:nvGrpSpPr>
        <p:grpSpPr>
          <a:xfrm>
            <a:off x="660400" y="3122788"/>
            <a:ext cx="2413000" cy="612425"/>
            <a:chOff x="-271704" y="0"/>
            <a:chExt cx="2518088" cy="442740"/>
          </a:xfrm>
        </p:grpSpPr>
        <p:sp>
          <p:nvSpPr>
            <p:cNvPr id="41" name="Shape 23608">
              <a:extLst>
                <a:ext uri="{FF2B5EF4-FFF2-40B4-BE49-F238E27FC236}">
                  <a16:creationId xmlns:a16="http://schemas.microsoft.com/office/drawing/2014/main" id="{BB0A16AF-5734-4962-A2DA-D58B605DC7DD}"/>
                </a:ext>
              </a:extLst>
            </p:cNvPr>
            <p:cNvSpPr/>
            <p:nvPr/>
          </p:nvSpPr>
          <p:spPr>
            <a:xfrm>
              <a:off x="-271704" y="0"/>
              <a:ext cx="2518088" cy="4427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1" y="10800"/>
                  </a:lnTo>
                  <a:lnTo>
                    <a:pt x="0" y="21600"/>
                  </a:lnTo>
                  <a:lnTo>
                    <a:pt x="19519" y="21600"/>
                  </a:lnTo>
                  <a:lnTo>
                    <a:pt x="21600" y="10800"/>
                  </a:lnTo>
                  <a:lnTo>
                    <a:pt x="19519" y="0"/>
                  </a:lnTo>
                  <a:lnTo>
                    <a:pt x="0" y="0"/>
                  </a:lnTo>
                  <a:close/>
                </a:path>
              </a:pathLst>
            </a:custGeom>
            <a:solidFill>
              <a:schemeClr val="accent1">
                <a:lumMod val="40000"/>
                <a:lumOff val="60000"/>
              </a:schemeClr>
            </a:solidFill>
            <a:ln w="12700" cap="flat">
              <a:noFill/>
              <a:miter lim="400000"/>
            </a:ln>
            <a:effectLst/>
          </p:spPr>
          <p:txBody>
            <a:bodyPr wrap="square" lIns="0" tIns="0" rIns="0" bIns="0" numCol="1" anchor="t">
              <a:noAutofit/>
            </a:bodyPr>
            <a:lstStyle/>
            <a:p>
              <a:endParaRPr/>
            </a:p>
          </p:txBody>
        </p:sp>
        <p:sp>
          <p:nvSpPr>
            <p:cNvPr id="42" name="Shape 23609">
              <a:extLst>
                <a:ext uri="{FF2B5EF4-FFF2-40B4-BE49-F238E27FC236}">
                  <a16:creationId xmlns:a16="http://schemas.microsoft.com/office/drawing/2014/main" id="{F9165539-336A-42EF-AA14-B42841E56DDA}"/>
                </a:ext>
              </a:extLst>
            </p:cNvPr>
            <p:cNvSpPr/>
            <p:nvPr/>
          </p:nvSpPr>
          <p:spPr>
            <a:xfrm>
              <a:off x="224797" y="69924"/>
              <a:ext cx="1525087" cy="305400"/>
            </a:xfrm>
            <a:prstGeom prst="rect">
              <a:avLst/>
            </a:prstGeom>
            <a:noFill/>
            <a:ln w="12700" cap="flat">
              <a:noFill/>
              <a:miter lim="400000"/>
            </a:ln>
            <a:effectLst/>
            <a:extLst>
              <a:ext uri="{C572A759-6A51-4108-AA02-DFA0A04FC94B}">
                <ma14:wrappingTextBoxFlag xmlns="" xmlns:a16="http://schemas.microsoft.com/office/drawing/2014/main" xmlns:lc="http://schemas.openxmlformats.org/drawingml/2006/lockedCanvas" xmlns:p14="http://schemas.microsoft.com/office/powerpoint/2010/main" xmlns:ma14="http://schemas.microsoft.com/office/mac/drawingml/2011/main" val="1"/>
              </a:ext>
            </a:extLst>
          </p:spPr>
          <p:txBody>
            <a:bodyPr wrap="square" lIns="0" tIns="0" rIns="0" bIns="0" numCol="1" anchor="ctr">
              <a:normAutofit/>
            </a:bodyPr>
            <a:lstStyle>
              <a:lvl1pPr defTabSz="467359">
                <a:lnSpc>
                  <a:spcPct val="100000"/>
                </a:lnSpc>
                <a:spcBef>
                  <a:spcPts val="0"/>
                </a:spcBef>
                <a:defRPr sz="2000" cap="all">
                  <a:solidFill>
                    <a:srgbClr val="FFFFFF"/>
                  </a:solidFill>
                  <a:latin typeface="Helvetica Neue Light"/>
                  <a:ea typeface="Helvetica Neue Light"/>
                  <a:cs typeface="Helvetica Neue Light"/>
                  <a:sym typeface="Helvetica Neue Light"/>
                </a:defRPr>
              </a:lvl1pPr>
            </a:lstStyle>
            <a:p>
              <a:pPr algn="ctr"/>
              <a:r>
                <a:rPr sz="1800" dirty="0">
                  <a:latin typeface="微软雅黑" panose="020B0503020204020204" pitchFamily="34" charset="-122"/>
                  <a:ea typeface="微软雅黑" panose="020B0503020204020204" pitchFamily="34" charset="-122"/>
                </a:rPr>
                <a:t>2</a:t>
              </a:r>
              <a:r>
                <a:rPr lang="en-US" sz="1800" dirty="0">
                  <a:latin typeface="微软雅黑" panose="020B0503020204020204" pitchFamily="34" charset="-122"/>
                  <a:ea typeface="微软雅黑" panose="020B0503020204020204" pitchFamily="34" charset="-122"/>
                </a:rPr>
                <a:t>014</a:t>
              </a:r>
              <a:r>
                <a:rPr sz="1800" dirty="0">
                  <a:latin typeface="微软雅黑" panose="020B0503020204020204" pitchFamily="34" charset="-122"/>
                  <a:ea typeface="微软雅黑" panose="020B0503020204020204" pitchFamily="34" charset="-122"/>
                </a:rPr>
                <a:t> - 20</a:t>
              </a:r>
              <a:r>
                <a:rPr lang="en-US" sz="1800" dirty="0">
                  <a:latin typeface="微软雅黑" panose="020B0503020204020204" pitchFamily="34" charset="-122"/>
                  <a:ea typeface="微软雅黑" panose="020B0503020204020204" pitchFamily="34" charset="-122"/>
                </a:rPr>
                <a:t>15</a:t>
              </a:r>
              <a:endParaRPr sz="1800" dirty="0">
                <a:latin typeface="微软雅黑" panose="020B0503020204020204" pitchFamily="34" charset="-122"/>
                <a:ea typeface="微软雅黑" panose="020B0503020204020204" pitchFamily="34" charset="-122"/>
              </a:endParaRPr>
            </a:p>
          </p:txBody>
        </p:sp>
      </p:grpSp>
      <p:cxnSp>
        <p:nvCxnSpPr>
          <p:cNvPr id="136" name="直接连接符 135">
            <a:extLst>
              <a:ext uri="{FF2B5EF4-FFF2-40B4-BE49-F238E27FC236}">
                <a16:creationId xmlns:a16="http://schemas.microsoft.com/office/drawing/2014/main" id="{6867330D-A5E8-4770-B697-48A4D80770C6}"/>
              </a:ext>
            </a:extLst>
          </p:cNvPr>
          <p:cNvCxnSpPr>
            <a:cxnSpLocks/>
          </p:cNvCxnSpPr>
          <p:nvPr/>
        </p:nvCxnSpPr>
        <p:spPr>
          <a:xfrm flipH="1">
            <a:off x="3184045" y="3437748"/>
            <a:ext cx="291522" cy="0"/>
          </a:xfrm>
          <a:prstGeom prst="line">
            <a:avLst/>
          </a:prstGeom>
          <a:ln w="41275"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161" name="Group 23610">
            <a:extLst>
              <a:ext uri="{FF2B5EF4-FFF2-40B4-BE49-F238E27FC236}">
                <a16:creationId xmlns:a16="http://schemas.microsoft.com/office/drawing/2014/main" id="{2C0EF367-D4A1-415A-8346-A26F7475A5E2}"/>
              </a:ext>
            </a:extLst>
          </p:cNvPr>
          <p:cNvGrpSpPr/>
          <p:nvPr/>
        </p:nvGrpSpPr>
        <p:grpSpPr>
          <a:xfrm>
            <a:off x="3475567" y="3122788"/>
            <a:ext cx="2413000" cy="612425"/>
            <a:chOff x="-271704" y="0"/>
            <a:chExt cx="2518088" cy="442740"/>
          </a:xfrm>
        </p:grpSpPr>
        <p:sp>
          <p:nvSpPr>
            <p:cNvPr id="162" name="Shape 23608">
              <a:extLst>
                <a:ext uri="{FF2B5EF4-FFF2-40B4-BE49-F238E27FC236}">
                  <a16:creationId xmlns:a16="http://schemas.microsoft.com/office/drawing/2014/main" id="{AF075335-320F-404D-99BC-2D08FD80238F}"/>
                </a:ext>
              </a:extLst>
            </p:cNvPr>
            <p:cNvSpPr/>
            <p:nvPr/>
          </p:nvSpPr>
          <p:spPr>
            <a:xfrm>
              <a:off x="-271704" y="0"/>
              <a:ext cx="2518088" cy="4427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1" y="10800"/>
                  </a:lnTo>
                  <a:lnTo>
                    <a:pt x="0" y="21600"/>
                  </a:lnTo>
                  <a:lnTo>
                    <a:pt x="19519" y="21600"/>
                  </a:lnTo>
                  <a:lnTo>
                    <a:pt x="21600" y="10800"/>
                  </a:lnTo>
                  <a:lnTo>
                    <a:pt x="19519" y="0"/>
                  </a:lnTo>
                  <a:lnTo>
                    <a:pt x="0" y="0"/>
                  </a:lnTo>
                  <a:close/>
                </a:path>
              </a:pathLst>
            </a:custGeom>
            <a:solidFill>
              <a:schemeClr val="bg1">
                <a:lumMod val="65000"/>
              </a:schemeClr>
            </a:solidFill>
            <a:ln w="12700" cap="flat">
              <a:noFill/>
              <a:miter lim="400000"/>
            </a:ln>
            <a:effectLst/>
          </p:spPr>
          <p:txBody>
            <a:bodyPr wrap="square" lIns="0" tIns="0" rIns="0" bIns="0" numCol="1" anchor="t">
              <a:noAutofit/>
            </a:bodyPr>
            <a:lstStyle/>
            <a:p>
              <a:endParaRPr/>
            </a:p>
          </p:txBody>
        </p:sp>
        <p:sp>
          <p:nvSpPr>
            <p:cNvPr id="163" name="Shape 23609">
              <a:extLst>
                <a:ext uri="{FF2B5EF4-FFF2-40B4-BE49-F238E27FC236}">
                  <a16:creationId xmlns:a16="http://schemas.microsoft.com/office/drawing/2014/main" id="{78CE86C8-20B0-4F35-90DB-849566B62755}"/>
                </a:ext>
              </a:extLst>
            </p:cNvPr>
            <p:cNvSpPr/>
            <p:nvPr/>
          </p:nvSpPr>
          <p:spPr>
            <a:xfrm>
              <a:off x="224797" y="69924"/>
              <a:ext cx="1525087" cy="305400"/>
            </a:xfrm>
            <a:prstGeom prst="rect">
              <a:avLst/>
            </a:prstGeom>
            <a:noFill/>
            <a:ln w="12700" cap="flat">
              <a:noFill/>
              <a:miter lim="400000"/>
            </a:ln>
            <a:effectLst/>
            <a:extLst>
              <a:ext uri="{C572A759-6A51-4108-AA02-DFA0A04FC94B}">
                <ma14:wrappingTextBoxFlag xmlns="" xmlns:a16="http://schemas.microsoft.com/office/drawing/2014/main" xmlns:lc="http://schemas.openxmlformats.org/drawingml/2006/lockedCanvas" xmlns:p14="http://schemas.microsoft.com/office/powerpoint/2010/main" xmlns:ma14="http://schemas.microsoft.com/office/mac/drawingml/2011/main" val="1"/>
              </a:ext>
            </a:extLst>
          </p:spPr>
          <p:txBody>
            <a:bodyPr wrap="square" lIns="0" tIns="0" rIns="0" bIns="0" numCol="1" anchor="ctr">
              <a:normAutofit/>
            </a:bodyPr>
            <a:lstStyle>
              <a:lvl1pPr defTabSz="467359">
                <a:lnSpc>
                  <a:spcPct val="100000"/>
                </a:lnSpc>
                <a:spcBef>
                  <a:spcPts val="0"/>
                </a:spcBef>
                <a:defRPr sz="2000" cap="all">
                  <a:solidFill>
                    <a:srgbClr val="FFFFFF"/>
                  </a:solidFill>
                  <a:latin typeface="Helvetica Neue Light"/>
                  <a:ea typeface="Helvetica Neue Light"/>
                  <a:cs typeface="Helvetica Neue Light"/>
                  <a:sym typeface="Helvetica Neue Light"/>
                </a:defRPr>
              </a:lvl1pPr>
            </a:lstStyle>
            <a:p>
              <a:pPr algn="ctr"/>
              <a:r>
                <a:rPr sz="1800" dirty="0">
                  <a:latin typeface="微软雅黑" panose="020B0503020204020204" pitchFamily="34" charset="-122"/>
                  <a:ea typeface="微软雅黑" panose="020B0503020204020204" pitchFamily="34" charset="-122"/>
                </a:rPr>
                <a:t>2</a:t>
              </a:r>
              <a:r>
                <a:rPr lang="en-US" sz="1800" dirty="0">
                  <a:latin typeface="微软雅黑" panose="020B0503020204020204" pitchFamily="34" charset="-122"/>
                  <a:ea typeface="微软雅黑" panose="020B0503020204020204" pitchFamily="34" charset="-122"/>
                </a:rPr>
                <a:t>015</a:t>
              </a:r>
              <a:r>
                <a:rPr sz="1800" dirty="0">
                  <a:latin typeface="微软雅黑" panose="020B0503020204020204" pitchFamily="34" charset="-122"/>
                  <a:ea typeface="微软雅黑" panose="020B0503020204020204" pitchFamily="34" charset="-122"/>
                </a:rPr>
                <a:t> - 20</a:t>
              </a:r>
              <a:r>
                <a:rPr lang="en-US" sz="1800" dirty="0">
                  <a:latin typeface="微软雅黑" panose="020B0503020204020204" pitchFamily="34" charset="-122"/>
                  <a:ea typeface="微软雅黑" panose="020B0503020204020204" pitchFamily="34" charset="-122"/>
                </a:rPr>
                <a:t>16</a:t>
              </a:r>
              <a:endParaRPr sz="1800" dirty="0">
                <a:latin typeface="微软雅黑" panose="020B0503020204020204" pitchFamily="34" charset="-122"/>
                <a:ea typeface="微软雅黑" panose="020B0503020204020204" pitchFamily="34" charset="-122"/>
              </a:endParaRPr>
            </a:p>
          </p:txBody>
        </p:sp>
      </p:grpSp>
      <p:grpSp>
        <p:nvGrpSpPr>
          <p:cNvPr id="164" name="Group 23610">
            <a:extLst>
              <a:ext uri="{FF2B5EF4-FFF2-40B4-BE49-F238E27FC236}">
                <a16:creationId xmlns:a16="http://schemas.microsoft.com/office/drawing/2014/main" id="{1B7E763B-9CF5-4944-8CA7-AD46802E5C02}"/>
              </a:ext>
            </a:extLst>
          </p:cNvPr>
          <p:cNvGrpSpPr/>
          <p:nvPr/>
        </p:nvGrpSpPr>
        <p:grpSpPr>
          <a:xfrm>
            <a:off x="6290733" y="3122788"/>
            <a:ext cx="2413000" cy="612425"/>
            <a:chOff x="-271704" y="0"/>
            <a:chExt cx="2518088" cy="442740"/>
          </a:xfrm>
        </p:grpSpPr>
        <p:sp>
          <p:nvSpPr>
            <p:cNvPr id="165" name="Shape 23608">
              <a:extLst>
                <a:ext uri="{FF2B5EF4-FFF2-40B4-BE49-F238E27FC236}">
                  <a16:creationId xmlns:a16="http://schemas.microsoft.com/office/drawing/2014/main" id="{AC15E8B1-3387-4289-AFC7-D462A2DA319D}"/>
                </a:ext>
              </a:extLst>
            </p:cNvPr>
            <p:cNvSpPr/>
            <p:nvPr/>
          </p:nvSpPr>
          <p:spPr>
            <a:xfrm>
              <a:off x="-271704" y="0"/>
              <a:ext cx="2518088" cy="4427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1" y="10800"/>
                  </a:lnTo>
                  <a:lnTo>
                    <a:pt x="0" y="21600"/>
                  </a:lnTo>
                  <a:lnTo>
                    <a:pt x="19519" y="21600"/>
                  </a:lnTo>
                  <a:lnTo>
                    <a:pt x="21600" y="10800"/>
                  </a:lnTo>
                  <a:lnTo>
                    <a:pt x="19519" y="0"/>
                  </a:lnTo>
                  <a:lnTo>
                    <a:pt x="0" y="0"/>
                  </a:lnTo>
                  <a:close/>
                </a:path>
              </a:pathLst>
            </a:custGeom>
            <a:solidFill>
              <a:schemeClr val="accent1"/>
            </a:solidFill>
            <a:ln w="12700" cap="flat">
              <a:noFill/>
              <a:miter lim="400000"/>
            </a:ln>
            <a:effectLst/>
          </p:spPr>
          <p:txBody>
            <a:bodyPr wrap="square" lIns="0" tIns="0" rIns="0" bIns="0" numCol="1" anchor="t">
              <a:noAutofit/>
            </a:bodyPr>
            <a:lstStyle/>
            <a:p>
              <a:endParaRPr/>
            </a:p>
          </p:txBody>
        </p:sp>
        <p:sp>
          <p:nvSpPr>
            <p:cNvPr id="166" name="Shape 23609">
              <a:extLst>
                <a:ext uri="{FF2B5EF4-FFF2-40B4-BE49-F238E27FC236}">
                  <a16:creationId xmlns:a16="http://schemas.microsoft.com/office/drawing/2014/main" id="{F053F869-A5B4-4228-B123-E012D0363599}"/>
                </a:ext>
              </a:extLst>
            </p:cNvPr>
            <p:cNvSpPr/>
            <p:nvPr/>
          </p:nvSpPr>
          <p:spPr>
            <a:xfrm>
              <a:off x="224797" y="69924"/>
              <a:ext cx="1525087" cy="305400"/>
            </a:xfrm>
            <a:prstGeom prst="rect">
              <a:avLst/>
            </a:prstGeom>
            <a:noFill/>
            <a:ln w="12700" cap="flat">
              <a:noFill/>
              <a:miter lim="400000"/>
            </a:ln>
            <a:effectLst/>
            <a:extLst>
              <a:ext uri="{C572A759-6A51-4108-AA02-DFA0A04FC94B}">
                <ma14:wrappingTextBoxFlag xmlns="" xmlns:a16="http://schemas.microsoft.com/office/drawing/2014/main" xmlns:lc="http://schemas.openxmlformats.org/drawingml/2006/lockedCanvas" xmlns:p14="http://schemas.microsoft.com/office/powerpoint/2010/main" xmlns:ma14="http://schemas.microsoft.com/office/mac/drawingml/2011/main" val="1"/>
              </a:ext>
            </a:extLst>
          </p:spPr>
          <p:txBody>
            <a:bodyPr wrap="square" lIns="0" tIns="0" rIns="0" bIns="0" numCol="1" anchor="ctr">
              <a:normAutofit/>
            </a:bodyPr>
            <a:lstStyle>
              <a:lvl1pPr defTabSz="467359">
                <a:lnSpc>
                  <a:spcPct val="100000"/>
                </a:lnSpc>
                <a:spcBef>
                  <a:spcPts val="0"/>
                </a:spcBef>
                <a:defRPr sz="2000" cap="all">
                  <a:solidFill>
                    <a:srgbClr val="FFFFFF"/>
                  </a:solidFill>
                  <a:latin typeface="Helvetica Neue Light"/>
                  <a:ea typeface="Helvetica Neue Light"/>
                  <a:cs typeface="Helvetica Neue Light"/>
                  <a:sym typeface="Helvetica Neue Light"/>
                </a:defRPr>
              </a:lvl1pPr>
            </a:lstStyle>
            <a:p>
              <a:pPr algn="ctr"/>
              <a:r>
                <a:rPr sz="1800" dirty="0">
                  <a:latin typeface="微软雅黑" panose="020B0503020204020204" pitchFamily="34" charset="-122"/>
                  <a:ea typeface="微软雅黑" panose="020B0503020204020204" pitchFamily="34" charset="-122"/>
                </a:rPr>
                <a:t>20</a:t>
              </a:r>
              <a:r>
                <a:rPr lang="en-US" altLang="zh-CN" sz="1800" dirty="0">
                  <a:latin typeface="微软雅黑" panose="020B0503020204020204" pitchFamily="34" charset="-122"/>
                  <a:ea typeface="微软雅黑" panose="020B0503020204020204" pitchFamily="34" charset="-122"/>
                </a:rPr>
                <a:t>16</a:t>
              </a:r>
              <a:r>
                <a:rPr sz="1800" dirty="0">
                  <a:latin typeface="微软雅黑" panose="020B0503020204020204" pitchFamily="34" charset="-122"/>
                  <a:ea typeface="微软雅黑" panose="020B0503020204020204" pitchFamily="34" charset="-122"/>
                </a:rPr>
                <a:t> - 20</a:t>
              </a:r>
              <a:r>
                <a:rPr lang="en-US" sz="1800" dirty="0">
                  <a:latin typeface="微软雅黑" panose="020B0503020204020204" pitchFamily="34" charset="-122"/>
                  <a:ea typeface="微软雅黑" panose="020B0503020204020204" pitchFamily="34" charset="-122"/>
                </a:rPr>
                <a:t>17</a:t>
              </a:r>
              <a:endParaRPr sz="1800" dirty="0">
                <a:latin typeface="微软雅黑" panose="020B0503020204020204" pitchFamily="34" charset="-122"/>
                <a:ea typeface="微软雅黑" panose="020B0503020204020204" pitchFamily="34" charset="-122"/>
              </a:endParaRPr>
            </a:p>
          </p:txBody>
        </p:sp>
      </p:grpSp>
      <p:grpSp>
        <p:nvGrpSpPr>
          <p:cNvPr id="167" name="Group 23610">
            <a:extLst>
              <a:ext uri="{FF2B5EF4-FFF2-40B4-BE49-F238E27FC236}">
                <a16:creationId xmlns:a16="http://schemas.microsoft.com/office/drawing/2014/main" id="{B6E4CA0D-0D64-442B-AE5F-FB2BBB00385B}"/>
              </a:ext>
            </a:extLst>
          </p:cNvPr>
          <p:cNvGrpSpPr/>
          <p:nvPr/>
        </p:nvGrpSpPr>
        <p:grpSpPr>
          <a:xfrm>
            <a:off x="9105900" y="3122788"/>
            <a:ext cx="2413000" cy="612425"/>
            <a:chOff x="-271704" y="0"/>
            <a:chExt cx="2518088" cy="442740"/>
          </a:xfrm>
        </p:grpSpPr>
        <p:sp>
          <p:nvSpPr>
            <p:cNvPr id="168" name="Shape 23608">
              <a:extLst>
                <a:ext uri="{FF2B5EF4-FFF2-40B4-BE49-F238E27FC236}">
                  <a16:creationId xmlns:a16="http://schemas.microsoft.com/office/drawing/2014/main" id="{9A841B75-B6DA-4085-A4E2-D44A82C3D900}"/>
                </a:ext>
              </a:extLst>
            </p:cNvPr>
            <p:cNvSpPr/>
            <p:nvPr/>
          </p:nvSpPr>
          <p:spPr>
            <a:xfrm>
              <a:off x="-271704" y="0"/>
              <a:ext cx="2518088" cy="4427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1" y="10800"/>
                  </a:lnTo>
                  <a:lnTo>
                    <a:pt x="0" y="21600"/>
                  </a:lnTo>
                  <a:lnTo>
                    <a:pt x="19519" y="21600"/>
                  </a:lnTo>
                  <a:lnTo>
                    <a:pt x="21600" y="10800"/>
                  </a:lnTo>
                  <a:lnTo>
                    <a:pt x="19519" y="0"/>
                  </a:lnTo>
                  <a:lnTo>
                    <a:pt x="0" y="0"/>
                  </a:lnTo>
                  <a:close/>
                </a:path>
              </a:pathLst>
            </a:custGeom>
            <a:solidFill>
              <a:schemeClr val="bg1">
                <a:lumMod val="75000"/>
              </a:schemeClr>
            </a:solidFill>
            <a:ln w="12700" cap="flat">
              <a:noFill/>
              <a:miter lim="400000"/>
            </a:ln>
            <a:effectLst/>
          </p:spPr>
          <p:txBody>
            <a:bodyPr wrap="square" lIns="0" tIns="0" rIns="0" bIns="0" numCol="1" anchor="t">
              <a:noAutofit/>
            </a:bodyPr>
            <a:lstStyle/>
            <a:p>
              <a:endParaRPr/>
            </a:p>
          </p:txBody>
        </p:sp>
        <p:sp>
          <p:nvSpPr>
            <p:cNvPr id="169" name="Shape 23609">
              <a:extLst>
                <a:ext uri="{FF2B5EF4-FFF2-40B4-BE49-F238E27FC236}">
                  <a16:creationId xmlns:a16="http://schemas.microsoft.com/office/drawing/2014/main" id="{01EFD8B6-D766-47AF-9416-87674393E6DE}"/>
                </a:ext>
              </a:extLst>
            </p:cNvPr>
            <p:cNvSpPr/>
            <p:nvPr/>
          </p:nvSpPr>
          <p:spPr>
            <a:xfrm>
              <a:off x="224797" y="69924"/>
              <a:ext cx="1525087" cy="305400"/>
            </a:xfrm>
            <a:prstGeom prst="rect">
              <a:avLst/>
            </a:prstGeom>
            <a:noFill/>
            <a:ln w="12700" cap="flat">
              <a:noFill/>
              <a:miter lim="400000"/>
            </a:ln>
            <a:effectLst/>
            <a:extLst>
              <a:ext uri="{C572A759-6A51-4108-AA02-DFA0A04FC94B}">
                <ma14:wrappingTextBoxFlag xmlns="" xmlns:a16="http://schemas.microsoft.com/office/drawing/2014/main" xmlns:lc="http://schemas.openxmlformats.org/drawingml/2006/lockedCanvas" xmlns:p14="http://schemas.microsoft.com/office/powerpoint/2010/main" xmlns:ma14="http://schemas.microsoft.com/office/mac/drawingml/2011/main" val="1"/>
              </a:ext>
            </a:extLst>
          </p:spPr>
          <p:txBody>
            <a:bodyPr wrap="square" lIns="0" tIns="0" rIns="0" bIns="0" numCol="1" anchor="ctr">
              <a:normAutofit/>
            </a:bodyPr>
            <a:lstStyle>
              <a:lvl1pPr defTabSz="467359">
                <a:lnSpc>
                  <a:spcPct val="100000"/>
                </a:lnSpc>
                <a:spcBef>
                  <a:spcPts val="0"/>
                </a:spcBef>
                <a:defRPr sz="2000" cap="all">
                  <a:solidFill>
                    <a:srgbClr val="FFFFFF"/>
                  </a:solidFill>
                  <a:latin typeface="Helvetica Neue Light"/>
                  <a:ea typeface="Helvetica Neue Light"/>
                  <a:cs typeface="Helvetica Neue Light"/>
                  <a:sym typeface="Helvetica Neue Light"/>
                </a:defRPr>
              </a:lvl1pPr>
            </a:lstStyle>
            <a:p>
              <a:pPr algn="ctr"/>
              <a:r>
                <a:rPr sz="1800" dirty="0">
                  <a:latin typeface="微软雅黑" panose="020B0503020204020204" pitchFamily="34" charset="-122"/>
                  <a:ea typeface="微软雅黑" panose="020B0503020204020204" pitchFamily="34" charset="-122"/>
                </a:rPr>
                <a:t>20</a:t>
              </a:r>
              <a:r>
                <a:rPr lang="en-US" altLang="zh-CN" sz="1800" dirty="0">
                  <a:latin typeface="微软雅黑" panose="020B0503020204020204" pitchFamily="34" charset="-122"/>
                  <a:ea typeface="微软雅黑" panose="020B0503020204020204" pitchFamily="34" charset="-122"/>
                </a:rPr>
                <a:t>17</a:t>
              </a:r>
              <a:r>
                <a:rPr sz="1800" dirty="0">
                  <a:latin typeface="微软雅黑" panose="020B0503020204020204" pitchFamily="34" charset="-122"/>
                  <a:ea typeface="微软雅黑" panose="020B0503020204020204" pitchFamily="34" charset="-122"/>
                </a:rPr>
                <a:t> - 20</a:t>
              </a:r>
              <a:r>
                <a:rPr lang="en-US" sz="1800" dirty="0">
                  <a:latin typeface="微软雅黑" panose="020B0503020204020204" pitchFamily="34" charset="-122"/>
                  <a:ea typeface="微软雅黑" panose="020B0503020204020204" pitchFamily="34" charset="-122"/>
                </a:rPr>
                <a:t>18</a:t>
              </a:r>
              <a:endParaRPr sz="1800" dirty="0">
                <a:latin typeface="微软雅黑" panose="020B0503020204020204" pitchFamily="34" charset="-122"/>
                <a:ea typeface="微软雅黑" panose="020B0503020204020204" pitchFamily="34" charset="-122"/>
              </a:endParaRPr>
            </a:p>
          </p:txBody>
        </p:sp>
      </p:grpSp>
      <p:cxnSp>
        <p:nvCxnSpPr>
          <p:cNvPr id="170" name="直接连接符 169">
            <a:extLst>
              <a:ext uri="{FF2B5EF4-FFF2-40B4-BE49-F238E27FC236}">
                <a16:creationId xmlns:a16="http://schemas.microsoft.com/office/drawing/2014/main" id="{3680A60B-449A-4A41-B831-7EF3B6E2C3B1}"/>
              </a:ext>
            </a:extLst>
          </p:cNvPr>
          <p:cNvCxnSpPr>
            <a:cxnSpLocks/>
          </p:cNvCxnSpPr>
          <p:nvPr/>
        </p:nvCxnSpPr>
        <p:spPr>
          <a:xfrm flipH="1">
            <a:off x="5999211" y="3437748"/>
            <a:ext cx="291522" cy="0"/>
          </a:xfrm>
          <a:prstGeom prst="line">
            <a:avLst/>
          </a:prstGeom>
          <a:ln w="412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BE3D4117-752A-4749-BCA6-4B2CEDD8824D}"/>
              </a:ext>
            </a:extLst>
          </p:cNvPr>
          <p:cNvCxnSpPr>
            <a:cxnSpLocks/>
          </p:cNvCxnSpPr>
          <p:nvPr/>
        </p:nvCxnSpPr>
        <p:spPr>
          <a:xfrm flipH="1">
            <a:off x="8814378" y="3437748"/>
            <a:ext cx="291522" cy="0"/>
          </a:xfrm>
          <a:prstGeom prst="line">
            <a:avLst/>
          </a:prstGeom>
          <a:ln w="4127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00" name="Shape 23611">
            <a:extLst>
              <a:ext uri="{FF2B5EF4-FFF2-40B4-BE49-F238E27FC236}">
                <a16:creationId xmlns:a16="http://schemas.microsoft.com/office/drawing/2014/main" id="{CFF7BB37-4D1A-4A6C-AA70-0149F4BA00BE}"/>
              </a:ext>
            </a:extLst>
          </p:cNvPr>
          <p:cNvSpPr/>
          <p:nvPr/>
        </p:nvSpPr>
        <p:spPr>
          <a:xfrm>
            <a:off x="984364" y="1893960"/>
            <a:ext cx="1744003" cy="314353"/>
          </a:xfrm>
          <a:prstGeom prst="rect">
            <a:avLst/>
          </a:prstGeom>
          <a:noFill/>
          <a:ln w="12700" cap="flat">
            <a:noFill/>
            <a:miter lim="400000"/>
          </a:ln>
          <a:effectLst/>
          <a:extLst>
            <a:ext uri="{C572A759-6A51-4108-AA02-DFA0A04FC94B}">
              <ma14:wrappingTextBoxFlag xmlns="" xmlns:a16="http://schemas.microsoft.com/office/drawing/2014/main" xmlns:lc="http://schemas.openxmlformats.org/drawingml/2006/lockedCanvas"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defTabSz="914194"/>
            <a:r>
              <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cs typeface="Lato Regular"/>
              </a:rPr>
              <a:t>添加标题</a:t>
            </a:r>
            <a:endParaRPr lang="en-US" altLang="zh-CN" sz="2200" b="1" dirty="0">
              <a:solidFill>
                <a:schemeClr val="tx1">
                  <a:lumMod val="85000"/>
                  <a:lumOff val="15000"/>
                </a:schemeClr>
              </a:solidFill>
              <a:latin typeface="微软雅黑" panose="020B0503020204020204" pitchFamily="34" charset="-122"/>
              <a:ea typeface="微软雅黑" panose="020B0503020204020204" pitchFamily="34" charset="-122"/>
              <a:cs typeface="Lato Regular"/>
            </a:endParaRPr>
          </a:p>
        </p:txBody>
      </p:sp>
      <p:sp>
        <p:nvSpPr>
          <p:cNvPr id="101" name="Shape 23612">
            <a:extLst>
              <a:ext uri="{FF2B5EF4-FFF2-40B4-BE49-F238E27FC236}">
                <a16:creationId xmlns:a16="http://schemas.microsoft.com/office/drawing/2014/main" id="{5AB8DA84-29AD-4473-B5C6-BF6A52AC05FE}"/>
              </a:ext>
            </a:extLst>
          </p:cNvPr>
          <p:cNvSpPr/>
          <p:nvPr/>
        </p:nvSpPr>
        <p:spPr>
          <a:xfrm>
            <a:off x="813414" y="2263699"/>
            <a:ext cx="2085903" cy="636649"/>
          </a:xfrm>
          <a:prstGeom prst="rect">
            <a:avLst/>
          </a:prstGeom>
          <a:noFill/>
          <a:ln w="12700" cap="flat">
            <a:noFill/>
            <a:miter lim="400000"/>
          </a:ln>
          <a:effectLst/>
          <a:extLst>
            <a:ext uri="{C572A759-6A51-4108-AA02-DFA0A04FC94B}">
              <ma14:wrappingTextBoxFlag xmlns="" xmlns:a16="http://schemas.microsoft.com/office/drawing/2014/main" xmlns:lc="http://schemas.openxmlformats.org/drawingml/2006/lockedCanvas" xmlns:p14="http://schemas.microsoft.com/office/powerpoint/2010/main" xmlns:ma14="http://schemas.microsoft.com/office/mac/drawingml/2011/main" val="1"/>
            </a:ext>
          </a:extLst>
        </p:spPr>
        <p:txBody>
          <a:bodyPr wrap="square" lIns="0" tIns="0" rIns="0" bIns="0" numCol="1" anchor="t">
            <a:spAutoFit/>
          </a:bodyPr>
          <a:lstStyle>
            <a:lvl1pPr defTabSz="543305">
              <a:lnSpc>
                <a:spcPct val="120000"/>
              </a:lnSpc>
              <a:spcBef>
                <a:spcPts val="900"/>
              </a:spcBef>
              <a:defRPr sz="1488">
                <a:solidFill>
                  <a:srgbClr val="4D4D4D"/>
                </a:solidFill>
                <a:latin typeface="Helvetica Neue Light"/>
                <a:ea typeface="Helvetica Neue Light"/>
                <a:cs typeface="Helvetica Neue Light"/>
                <a:sym typeface="Helvetica Neue Light"/>
              </a:defRPr>
            </a:lvl1pPr>
          </a:lstStyle>
          <a:p>
            <a:r>
              <a:rPr lang="zh-CN" altLang="en-US" sz="1800" dirty="0">
                <a:solidFill>
                  <a:schemeClr val="tx1">
                    <a:lumMod val="85000"/>
                    <a:lumOff val="15000"/>
                  </a:schemeClr>
                </a:solidFill>
                <a:latin typeface="+mn-ea"/>
                <a:ea typeface="+mn-ea"/>
              </a:rPr>
              <a:t>添加这一段时间的工作或者所取得的成果</a:t>
            </a:r>
            <a:endParaRPr sz="1800" dirty="0">
              <a:solidFill>
                <a:schemeClr val="tx1">
                  <a:lumMod val="85000"/>
                  <a:lumOff val="15000"/>
                </a:schemeClr>
              </a:solidFill>
              <a:latin typeface="+mn-ea"/>
              <a:ea typeface="+mn-ea"/>
            </a:endParaRPr>
          </a:p>
        </p:txBody>
      </p:sp>
      <p:sp>
        <p:nvSpPr>
          <p:cNvPr id="8" name="椭圆 7">
            <a:extLst>
              <a:ext uri="{FF2B5EF4-FFF2-40B4-BE49-F238E27FC236}">
                <a16:creationId xmlns:a16="http://schemas.microsoft.com/office/drawing/2014/main" id="{CE63A985-1FFB-48CE-8A7C-35D904854DE6}"/>
              </a:ext>
            </a:extLst>
          </p:cNvPr>
          <p:cNvSpPr/>
          <p:nvPr/>
        </p:nvSpPr>
        <p:spPr>
          <a:xfrm>
            <a:off x="1583316" y="1221999"/>
            <a:ext cx="546099" cy="54609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Shape 23611">
            <a:extLst>
              <a:ext uri="{FF2B5EF4-FFF2-40B4-BE49-F238E27FC236}">
                <a16:creationId xmlns:a16="http://schemas.microsoft.com/office/drawing/2014/main" id="{9B4958F8-CE00-41FA-B6AB-4C4CB3E9E95B}"/>
              </a:ext>
            </a:extLst>
          </p:cNvPr>
          <p:cNvSpPr/>
          <p:nvPr/>
        </p:nvSpPr>
        <p:spPr>
          <a:xfrm>
            <a:off x="3810065" y="4605786"/>
            <a:ext cx="1744003" cy="314353"/>
          </a:xfrm>
          <a:prstGeom prst="rect">
            <a:avLst/>
          </a:prstGeom>
          <a:noFill/>
          <a:ln w="12700" cap="flat">
            <a:noFill/>
            <a:miter lim="400000"/>
          </a:ln>
          <a:effectLst/>
          <a:extLst>
            <a:ext uri="{C572A759-6A51-4108-AA02-DFA0A04FC94B}">
              <ma14:wrappingTextBoxFlag xmlns="" xmlns:a16="http://schemas.microsoft.com/office/drawing/2014/main" xmlns:lc="http://schemas.openxmlformats.org/drawingml/2006/lockedCanvas"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defTabSz="914194"/>
            <a:r>
              <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cs typeface="Lato Regular"/>
              </a:rPr>
              <a:t>添加标题</a:t>
            </a:r>
            <a:endParaRPr lang="en-US" altLang="zh-CN" sz="2200" b="1" dirty="0">
              <a:solidFill>
                <a:schemeClr val="tx1">
                  <a:lumMod val="85000"/>
                  <a:lumOff val="15000"/>
                </a:schemeClr>
              </a:solidFill>
              <a:latin typeface="微软雅黑" panose="020B0503020204020204" pitchFamily="34" charset="-122"/>
              <a:ea typeface="微软雅黑" panose="020B0503020204020204" pitchFamily="34" charset="-122"/>
              <a:cs typeface="Lato Regular"/>
            </a:endParaRPr>
          </a:p>
        </p:txBody>
      </p:sp>
      <p:sp>
        <p:nvSpPr>
          <p:cNvPr id="175" name="Shape 23612">
            <a:extLst>
              <a:ext uri="{FF2B5EF4-FFF2-40B4-BE49-F238E27FC236}">
                <a16:creationId xmlns:a16="http://schemas.microsoft.com/office/drawing/2014/main" id="{718B17A0-7032-4260-B283-097223232BB6}"/>
              </a:ext>
            </a:extLst>
          </p:cNvPr>
          <p:cNvSpPr/>
          <p:nvPr/>
        </p:nvSpPr>
        <p:spPr>
          <a:xfrm>
            <a:off x="3628581" y="4993929"/>
            <a:ext cx="2106971" cy="636649"/>
          </a:xfrm>
          <a:prstGeom prst="rect">
            <a:avLst/>
          </a:prstGeom>
          <a:noFill/>
          <a:ln w="12700" cap="flat">
            <a:noFill/>
            <a:miter lim="400000"/>
          </a:ln>
          <a:effectLst/>
          <a:extLst>
            <a:ext uri="{C572A759-6A51-4108-AA02-DFA0A04FC94B}">
              <ma14:wrappingTextBoxFlag xmlns="" xmlns:a16="http://schemas.microsoft.com/office/drawing/2014/main" xmlns:lc="http://schemas.openxmlformats.org/drawingml/2006/lockedCanvas" xmlns:p14="http://schemas.microsoft.com/office/powerpoint/2010/main" xmlns:ma14="http://schemas.microsoft.com/office/mac/drawingml/2011/main" val="1"/>
            </a:ext>
          </a:extLst>
        </p:spPr>
        <p:txBody>
          <a:bodyPr wrap="square" lIns="0" tIns="0" rIns="0" bIns="0" numCol="1" anchor="t">
            <a:spAutoFit/>
          </a:bodyPr>
          <a:lstStyle>
            <a:lvl1pPr defTabSz="543305">
              <a:lnSpc>
                <a:spcPct val="120000"/>
              </a:lnSpc>
              <a:spcBef>
                <a:spcPts val="900"/>
              </a:spcBef>
              <a:defRPr sz="1488">
                <a:solidFill>
                  <a:srgbClr val="4D4D4D"/>
                </a:solidFill>
                <a:latin typeface="Helvetica Neue Light"/>
                <a:ea typeface="Helvetica Neue Light"/>
                <a:cs typeface="Helvetica Neue Light"/>
                <a:sym typeface="Helvetica Neue Light"/>
              </a:defRPr>
            </a:lvl1pPr>
          </a:lstStyle>
          <a:p>
            <a:r>
              <a:rPr lang="zh-CN" altLang="en-US" sz="1800" dirty="0">
                <a:solidFill>
                  <a:schemeClr val="tx1">
                    <a:lumMod val="85000"/>
                    <a:lumOff val="15000"/>
                  </a:schemeClr>
                </a:solidFill>
                <a:latin typeface="+mn-ea"/>
                <a:ea typeface="+mn-ea"/>
              </a:rPr>
              <a:t>添加这一段时间的工作或者所取得的成果</a:t>
            </a:r>
            <a:endParaRPr sz="1800" dirty="0">
              <a:solidFill>
                <a:schemeClr val="tx1">
                  <a:lumMod val="85000"/>
                  <a:lumOff val="15000"/>
                </a:schemeClr>
              </a:solidFill>
              <a:latin typeface="+mn-ea"/>
              <a:ea typeface="+mn-ea"/>
            </a:endParaRPr>
          </a:p>
        </p:txBody>
      </p:sp>
      <p:sp>
        <p:nvSpPr>
          <p:cNvPr id="180" name="Shape 23611">
            <a:extLst>
              <a:ext uri="{FF2B5EF4-FFF2-40B4-BE49-F238E27FC236}">
                <a16:creationId xmlns:a16="http://schemas.microsoft.com/office/drawing/2014/main" id="{8A2412ED-3F60-461D-9A62-FD347419D44C}"/>
              </a:ext>
            </a:extLst>
          </p:cNvPr>
          <p:cNvSpPr/>
          <p:nvPr/>
        </p:nvSpPr>
        <p:spPr>
          <a:xfrm>
            <a:off x="6625231" y="1893960"/>
            <a:ext cx="1744003" cy="314353"/>
          </a:xfrm>
          <a:prstGeom prst="rect">
            <a:avLst/>
          </a:prstGeom>
          <a:noFill/>
          <a:ln w="12700" cap="flat">
            <a:noFill/>
            <a:miter lim="400000"/>
          </a:ln>
          <a:effectLst/>
          <a:extLst>
            <a:ext uri="{C572A759-6A51-4108-AA02-DFA0A04FC94B}">
              <ma14:wrappingTextBoxFlag xmlns="" xmlns:a16="http://schemas.microsoft.com/office/drawing/2014/main" xmlns:lc="http://schemas.openxmlformats.org/drawingml/2006/lockedCanvas"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10000"/>
              </a:lnSpc>
              <a:spcBef>
                <a:spcPts val="3000"/>
              </a:spcBef>
              <a:defRPr sz="2000">
                <a:solidFill>
                  <a:srgbClr val="3483C9"/>
                </a:solidFill>
                <a:latin typeface="Helvetica Neue Light"/>
                <a:ea typeface="Helvetica Neue Light"/>
                <a:cs typeface="Helvetica Neue Light"/>
                <a:sym typeface="Helvetica Neue Light"/>
              </a:defRPr>
            </a:lvl1pPr>
          </a:lstStyle>
          <a:p>
            <a:pPr algn="ctr" defTabSz="914194"/>
            <a:r>
              <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cs typeface="Lato Regular"/>
              </a:rPr>
              <a:t>添加标题</a:t>
            </a:r>
            <a:endParaRPr lang="en-US" altLang="zh-CN" sz="2200" b="1" dirty="0">
              <a:solidFill>
                <a:schemeClr val="tx1">
                  <a:lumMod val="85000"/>
                  <a:lumOff val="15000"/>
                </a:schemeClr>
              </a:solidFill>
              <a:latin typeface="微软雅黑" panose="020B0503020204020204" pitchFamily="34" charset="-122"/>
              <a:ea typeface="微软雅黑" panose="020B0503020204020204" pitchFamily="34" charset="-122"/>
              <a:cs typeface="Lato Regular"/>
            </a:endParaRPr>
          </a:p>
        </p:txBody>
      </p:sp>
      <p:sp>
        <p:nvSpPr>
          <p:cNvPr id="181" name="Shape 23612">
            <a:extLst>
              <a:ext uri="{FF2B5EF4-FFF2-40B4-BE49-F238E27FC236}">
                <a16:creationId xmlns:a16="http://schemas.microsoft.com/office/drawing/2014/main" id="{4A9D4F7C-BB91-4953-8155-5A8C3FFACF00}"/>
              </a:ext>
            </a:extLst>
          </p:cNvPr>
          <p:cNvSpPr/>
          <p:nvPr/>
        </p:nvSpPr>
        <p:spPr>
          <a:xfrm>
            <a:off x="6443747" y="2282103"/>
            <a:ext cx="2106971" cy="636649"/>
          </a:xfrm>
          <a:prstGeom prst="rect">
            <a:avLst/>
          </a:prstGeom>
          <a:noFill/>
          <a:ln w="12700" cap="flat">
            <a:noFill/>
            <a:miter lim="400000"/>
          </a:ln>
          <a:effectLst/>
          <a:extLst>
            <a:ext uri="{C572A759-6A51-4108-AA02-DFA0A04FC94B}">
              <ma14:wrappingTextBoxFlag xmlns="" xmlns:a16="http://schemas.microsoft.com/office/drawing/2014/main" xmlns:lc="http://schemas.openxmlformats.org/drawingml/2006/lockedCanvas" xmlns:p14="http://schemas.microsoft.com/office/powerpoint/2010/main" xmlns:ma14="http://schemas.microsoft.com/office/mac/drawingml/2011/main" val="1"/>
            </a:ext>
          </a:extLst>
        </p:spPr>
        <p:txBody>
          <a:bodyPr wrap="square" lIns="0" tIns="0" rIns="0" bIns="0" numCol="1" anchor="t">
            <a:spAutoFit/>
          </a:bodyPr>
          <a:lstStyle>
            <a:lvl1pPr defTabSz="543305">
              <a:lnSpc>
                <a:spcPct val="120000"/>
              </a:lnSpc>
              <a:spcBef>
                <a:spcPts val="900"/>
              </a:spcBef>
              <a:defRPr sz="1488">
                <a:solidFill>
                  <a:srgbClr val="4D4D4D"/>
                </a:solidFill>
                <a:latin typeface="Helvetica Neue Light"/>
                <a:ea typeface="Helvetica Neue Light"/>
                <a:cs typeface="Helvetica Neue Light"/>
                <a:sym typeface="Helvetica Neue Light"/>
              </a:defRPr>
            </a:lvl1pPr>
          </a:lstStyle>
          <a:p>
            <a:r>
              <a:rPr lang="zh-CN" altLang="en-US" sz="1800" dirty="0">
                <a:solidFill>
                  <a:schemeClr val="tx1">
                    <a:lumMod val="85000"/>
                    <a:lumOff val="15000"/>
                  </a:schemeClr>
                </a:solidFill>
                <a:latin typeface="+mn-ea"/>
                <a:ea typeface="+mn-ea"/>
              </a:rPr>
              <a:t>添加这一段时间的工作或者所取得的成果</a:t>
            </a:r>
            <a:endParaRPr sz="1800" dirty="0">
              <a:solidFill>
                <a:schemeClr val="tx1">
                  <a:lumMod val="85000"/>
                  <a:lumOff val="15000"/>
                </a:schemeClr>
              </a:solidFill>
              <a:latin typeface="+mn-ea"/>
              <a:ea typeface="+mn-ea"/>
            </a:endParaRPr>
          </a:p>
        </p:txBody>
      </p:sp>
      <p:sp>
        <p:nvSpPr>
          <p:cNvPr id="196" name="Shape 23611">
            <a:extLst>
              <a:ext uri="{FF2B5EF4-FFF2-40B4-BE49-F238E27FC236}">
                <a16:creationId xmlns:a16="http://schemas.microsoft.com/office/drawing/2014/main" id="{39390D28-4DAA-4832-B690-EDF5FD596F2C}"/>
              </a:ext>
            </a:extLst>
          </p:cNvPr>
          <p:cNvSpPr/>
          <p:nvPr/>
        </p:nvSpPr>
        <p:spPr>
          <a:xfrm>
            <a:off x="9401158" y="4548698"/>
            <a:ext cx="1853145" cy="357839"/>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xmlns:lc="http://schemas.openxmlformats.org/drawingml/2006/lockedCanvas" val="1"/>
            </a:ext>
          </a:ex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94"/>
            <a:r>
              <a:rPr lang="zh-CN" altLang="en-US" sz="2200" b="1" dirty="0">
                <a:solidFill>
                  <a:schemeClr val="tx1">
                    <a:lumMod val="85000"/>
                    <a:lumOff val="15000"/>
                  </a:schemeClr>
                </a:solidFill>
                <a:latin typeface="微软雅黑" panose="020B0503020204020204" pitchFamily="34" charset="-122"/>
                <a:ea typeface="微软雅黑" panose="020B0503020204020204" pitchFamily="34" charset="-122"/>
                <a:cs typeface="Lato Regular"/>
              </a:rPr>
              <a:t>添加标题</a:t>
            </a:r>
            <a:endParaRPr lang="en-US" altLang="zh-CN" sz="2200" b="1" dirty="0">
              <a:solidFill>
                <a:schemeClr val="tx1">
                  <a:lumMod val="85000"/>
                  <a:lumOff val="15000"/>
                </a:schemeClr>
              </a:solidFill>
              <a:latin typeface="微软雅黑" panose="020B0503020204020204" pitchFamily="34" charset="-122"/>
              <a:ea typeface="微软雅黑" panose="020B0503020204020204" pitchFamily="34" charset="-122"/>
              <a:cs typeface="Lato Regular"/>
            </a:endParaRPr>
          </a:p>
        </p:txBody>
      </p:sp>
      <p:sp>
        <p:nvSpPr>
          <p:cNvPr id="197" name="Shape 23612">
            <a:extLst>
              <a:ext uri="{FF2B5EF4-FFF2-40B4-BE49-F238E27FC236}">
                <a16:creationId xmlns:a16="http://schemas.microsoft.com/office/drawing/2014/main" id="{B8B8E9BD-99C9-4ADA-8E62-A631A6F865B2}"/>
              </a:ext>
            </a:extLst>
          </p:cNvPr>
          <p:cNvSpPr/>
          <p:nvPr/>
        </p:nvSpPr>
        <p:spPr>
          <a:xfrm>
            <a:off x="9258914" y="4960360"/>
            <a:ext cx="2137632" cy="636649"/>
          </a:xfrm>
          <a:prstGeom prst="rect">
            <a:avLst/>
          </a:prstGeom>
          <a:no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xmlns:lc="http://schemas.openxmlformats.org/drawingml/2006/lockedCanvas" val="1"/>
            </a:ext>
          </a:extLst>
        </p:spPr>
        <p:txBody>
          <a:bodyPr wrap="square" lIns="0" tIns="0" rIns="0" bIns="0" numCol="1"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43305">
              <a:lnSpc>
                <a:spcPct val="120000"/>
              </a:lnSpc>
              <a:spcBef>
                <a:spcPts val="900"/>
              </a:spcBef>
            </a:pPr>
            <a:r>
              <a:rPr lang="zh-CN" altLang="en-US" dirty="0">
                <a:solidFill>
                  <a:schemeClr val="tx1">
                    <a:lumMod val="85000"/>
                    <a:lumOff val="15000"/>
                  </a:schemeClr>
                </a:solidFill>
                <a:latin typeface="+mn-ea"/>
              </a:rPr>
              <a:t>添加这一段时间的工作或者所取得的成果</a:t>
            </a:r>
            <a:endParaRPr dirty="0">
              <a:solidFill>
                <a:schemeClr val="tx1">
                  <a:lumMod val="85000"/>
                  <a:lumOff val="15000"/>
                </a:schemeClr>
              </a:solidFill>
              <a:latin typeface="+mn-ea"/>
            </a:endParaRPr>
          </a:p>
        </p:txBody>
      </p:sp>
      <p:sp>
        <p:nvSpPr>
          <p:cNvPr id="7" name="Freeform 5">
            <a:extLst>
              <a:ext uri="{FF2B5EF4-FFF2-40B4-BE49-F238E27FC236}">
                <a16:creationId xmlns:a16="http://schemas.microsoft.com/office/drawing/2014/main" id="{876388EB-49F6-4673-97D4-36A0E8505DF1}"/>
              </a:ext>
            </a:extLst>
          </p:cNvPr>
          <p:cNvSpPr>
            <a:spLocks noEditPoints="1"/>
          </p:cNvSpPr>
          <p:nvPr/>
        </p:nvSpPr>
        <p:spPr bwMode="auto">
          <a:xfrm>
            <a:off x="1725397" y="1412051"/>
            <a:ext cx="261937" cy="165994"/>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 name="组合 2">
            <a:extLst>
              <a:ext uri="{FF2B5EF4-FFF2-40B4-BE49-F238E27FC236}">
                <a16:creationId xmlns:a16="http://schemas.microsoft.com/office/drawing/2014/main" id="{E0A8EB8E-8252-485C-878D-4F8B7F0CA107}"/>
              </a:ext>
            </a:extLst>
          </p:cNvPr>
          <p:cNvGrpSpPr/>
          <p:nvPr/>
        </p:nvGrpSpPr>
        <p:grpSpPr>
          <a:xfrm>
            <a:off x="4409018" y="3933825"/>
            <a:ext cx="546099" cy="546099"/>
            <a:chOff x="4409018" y="3933825"/>
            <a:chExt cx="546099" cy="546099"/>
          </a:xfrm>
        </p:grpSpPr>
        <p:sp>
          <p:nvSpPr>
            <p:cNvPr id="177" name="椭圆 176">
              <a:extLst>
                <a:ext uri="{FF2B5EF4-FFF2-40B4-BE49-F238E27FC236}">
                  <a16:creationId xmlns:a16="http://schemas.microsoft.com/office/drawing/2014/main" id="{BC311BA2-3EC6-4ABD-BEA6-F3185530D0FD}"/>
                </a:ext>
              </a:extLst>
            </p:cNvPr>
            <p:cNvSpPr/>
            <p:nvPr/>
          </p:nvSpPr>
          <p:spPr>
            <a:xfrm>
              <a:off x="4409018" y="3933825"/>
              <a:ext cx="546099" cy="5460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
              <a:extLst>
                <a:ext uri="{FF2B5EF4-FFF2-40B4-BE49-F238E27FC236}">
                  <a16:creationId xmlns:a16="http://schemas.microsoft.com/office/drawing/2014/main" id="{118C3FA1-D16B-423E-96C2-5D57094C072D}"/>
                </a:ext>
              </a:extLst>
            </p:cNvPr>
            <p:cNvSpPr>
              <a:spLocks noEditPoints="1"/>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grpSp>
        <p:nvGrpSpPr>
          <p:cNvPr id="4" name="组合 3">
            <a:extLst>
              <a:ext uri="{FF2B5EF4-FFF2-40B4-BE49-F238E27FC236}">
                <a16:creationId xmlns:a16="http://schemas.microsoft.com/office/drawing/2014/main" id="{4218BD91-D8FF-4A13-8AF9-ED29E653DCBD}"/>
              </a:ext>
            </a:extLst>
          </p:cNvPr>
          <p:cNvGrpSpPr/>
          <p:nvPr/>
        </p:nvGrpSpPr>
        <p:grpSpPr>
          <a:xfrm>
            <a:off x="7224183" y="1221999"/>
            <a:ext cx="546099" cy="546099"/>
            <a:chOff x="7224183" y="1221999"/>
            <a:chExt cx="546099" cy="546099"/>
          </a:xfrm>
        </p:grpSpPr>
        <p:sp>
          <p:nvSpPr>
            <p:cNvPr id="183" name="椭圆 182">
              <a:extLst>
                <a:ext uri="{FF2B5EF4-FFF2-40B4-BE49-F238E27FC236}">
                  <a16:creationId xmlns:a16="http://schemas.microsoft.com/office/drawing/2014/main" id="{4F6C6441-530B-44D9-8FC3-2525FDEB5094}"/>
                </a:ext>
              </a:extLst>
            </p:cNvPr>
            <p:cNvSpPr/>
            <p:nvPr/>
          </p:nvSpPr>
          <p:spPr>
            <a:xfrm>
              <a:off x="7224183" y="1221999"/>
              <a:ext cx="546099" cy="546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3">
              <a:extLst>
                <a:ext uri="{FF2B5EF4-FFF2-40B4-BE49-F238E27FC236}">
                  <a16:creationId xmlns:a16="http://schemas.microsoft.com/office/drawing/2014/main" id="{35EF8C18-9FD6-4700-9B64-E18B425CBF26}"/>
                </a:ext>
              </a:extLst>
            </p:cNvPr>
            <p:cNvSpPr>
              <a:spLocks noEditPoints="1"/>
            </p:cNvSpPr>
            <p:nvPr/>
          </p:nvSpPr>
          <p:spPr bwMode="auto">
            <a:xfrm>
              <a:off x="7372997" y="1370813"/>
              <a:ext cx="248471" cy="248471"/>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 name="组合 4">
            <a:extLst>
              <a:ext uri="{FF2B5EF4-FFF2-40B4-BE49-F238E27FC236}">
                <a16:creationId xmlns:a16="http://schemas.microsoft.com/office/drawing/2014/main" id="{A6722FCB-9FF6-48C6-8785-EDEB642CFF5A}"/>
              </a:ext>
            </a:extLst>
          </p:cNvPr>
          <p:cNvGrpSpPr/>
          <p:nvPr/>
        </p:nvGrpSpPr>
        <p:grpSpPr>
          <a:xfrm>
            <a:off x="10054681" y="3933825"/>
            <a:ext cx="546099" cy="546099"/>
            <a:chOff x="10054681" y="3933825"/>
            <a:chExt cx="546099" cy="546099"/>
          </a:xfrm>
        </p:grpSpPr>
        <p:sp>
          <p:nvSpPr>
            <p:cNvPr id="104" name="椭圆 103">
              <a:extLst>
                <a:ext uri="{FF2B5EF4-FFF2-40B4-BE49-F238E27FC236}">
                  <a16:creationId xmlns:a16="http://schemas.microsoft.com/office/drawing/2014/main" id="{F0900D48-45EA-4E7B-A10D-A460D767C8D4}"/>
                </a:ext>
              </a:extLst>
            </p:cNvPr>
            <p:cNvSpPr/>
            <p:nvPr/>
          </p:nvSpPr>
          <p:spPr>
            <a:xfrm>
              <a:off x="10054681" y="3933825"/>
              <a:ext cx="546099" cy="5460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Freeform 21">
              <a:extLst>
                <a:ext uri="{FF2B5EF4-FFF2-40B4-BE49-F238E27FC236}">
                  <a16:creationId xmlns:a16="http://schemas.microsoft.com/office/drawing/2014/main" id="{8C165997-1196-41C3-B137-28B6FD3A1C23}"/>
                </a:ext>
              </a:extLst>
            </p:cNvPr>
            <p:cNvSpPr>
              <a:spLocks/>
            </p:cNvSpPr>
            <p:nvPr/>
          </p:nvSpPr>
          <p:spPr bwMode="auto">
            <a:xfrm>
              <a:off x="10183327" y="4112953"/>
              <a:ext cx="288806" cy="187842"/>
            </a:xfrm>
            <a:custGeom>
              <a:avLst/>
              <a:gdLst>
                <a:gd name="T0" fmla="*/ 96 w 104"/>
                <a:gd name="T1" fmla="*/ 24 h 66"/>
                <a:gd name="T2" fmla="*/ 96 w 104"/>
                <a:gd name="T3" fmla="*/ 24 h 66"/>
                <a:gd name="T4" fmla="*/ 87 w 104"/>
                <a:gd name="T5" fmla="*/ 25 h 66"/>
                <a:gd name="T6" fmla="*/ 87 w 104"/>
                <a:gd name="T7" fmla="*/ 0 h 66"/>
                <a:gd name="T8" fmla="*/ 64 w 104"/>
                <a:gd name="T9" fmla="*/ 0 h 66"/>
                <a:gd name="T10" fmla="*/ 65 w 104"/>
                <a:gd name="T11" fmla="*/ 11 h 66"/>
                <a:gd name="T12" fmla="*/ 65 w 104"/>
                <a:gd name="T13" fmla="*/ 11 h 66"/>
                <a:gd name="T14" fmla="*/ 55 w 104"/>
                <a:gd name="T15" fmla="*/ 21 h 66"/>
                <a:gd name="T16" fmla="*/ 45 w 104"/>
                <a:gd name="T17" fmla="*/ 11 h 66"/>
                <a:gd name="T18" fmla="*/ 45 w 104"/>
                <a:gd name="T19" fmla="*/ 11 h 66"/>
                <a:gd name="T20" fmla="*/ 46 w 104"/>
                <a:gd name="T21" fmla="*/ 0 h 66"/>
                <a:gd name="T22" fmla="*/ 21 w 104"/>
                <a:gd name="T23" fmla="*/ 0 h 66"/>
                <a:gd name="T24" fmla="*/ 21 w 104"/>
                <a:gd name="T25" fmla="*/ 23 h 66"/>
                <a:gd name="T26" fmla="*/ 10 w 104"/>
                <a:gd name="T27" fmla="*/ 22 h 66"/>
                <a:gd name="T28" fmla="*/ 10 w 104"/>
                <a:gd name="T29" fmla="*/ 22 h 66"/>
                <a:gd name="T30" fmla="*/ 0 w 104"/>
                <a:gd name="T31" fmla="*/ 32 h 66"/>
                <a:gd name="T32" fmla="*/ 10 w 104"/>
                <a:gd name="T33" fmla="*/ 42 h 66"/>
                <a:gd name="T34" fmla="*/ 10 w 104"/>
                <a:gd name="T35" fmla="*/ 42 h 66"/>
                <a:gd name="T36" fmla="*/ 21 w 104"/>
                <a:gd name="T37" fmla="*/ 41 h 66"/>
                <a:gd name="T38" fmla="*/ 21 w 104"/>
                <a:gd name="T39" fmla="*/ 66 h 66"/>
                <a:gd name="T40" fmla="*/ 47 w 104"/>
                <a:gd name="T41" fmla="*/ 66 h 66"/>
                <a:gd name="T42" fmla="*/ 47 w 104"/>
                <a:gd name="T43" fmla="*/ 57 h 66"/>
                <a:gd name="T44" fmla="*/ 47 w 104"/>
                <a:gd name="T45" fmla="*/ 57 h 66"/>
                <a:gd name="T46" fmla="*/ 55 w 104"/>
                <a:gd name="T47" fmla="*/ 49 h 66"/>
                <a:gd name="T48" fmla="*/ 63 w 104"/>
                <a:gd name="T49" fmla="*/ 57 h 66"/>
                <a:gd name="T50" fmla="*/ 63 w 104"/>
                <a:gd name="T51" fmla="*/ 57 h 66"/>
                <a:gd name="T52" fmla="*/ 62 w 104"/>
                <a:gd name="T53" fmla="*/ 66 h 66"/>
                <a:gd name="T54" fmla="*/ 87 w 104"/>
                <a:gd name="T55" fmla="*/ 66 h 66"/>
                <a:gd name="T56" fmla="*/ 87 w 104"/>
                <a:gd name="T57" fmla="*/ 39 h 66"/>
                <a:gd name="T58" fmla="*/ 96 w 104"/>
                <a:gd name="T59" fmla="*/ 40 h 66"/>
                <a:gd name="T60" fmla="*/ 96 w 104"/>
                <a:gd name="T61" fmla="*/ 40 h 66"/>
                <a:gd name="T62" fmla="*/ 104 w 104"/>
                <a:gd name="T63" fmla="*/ 32 h 66"/>
                <a:gd name="T64" fmla="*/ 96 w 104"/>
                <a:gd name="T6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66">
                  <a:moveTo>
                    <a:pt x="96" y="24"/>
                  </a:moveTo>
                  <a:cubicBezTo>
                    <a:pt x="96" y="24"/>
                    <a:pt x="96" y="24"/>
                    <a:pt x="96" y="24"/>
                  </a:cubicBezTo>
                  <a:cubicBezTo>
                    <a:pt x="92" y="24"/>
                    <a:pt x="87" y="29"/>
                    <a:pt x="87" y="25"/>
                  </a:cubicBezTo>
                  <a:cubicBezTo>
                    <a:pt x="87" y="0"/>
                    <a:pt x="87" y="0"/>
                    <a:pt x="87" y="0"/>
                  </a:cubicBezTo>
                  <a:cubicBezTo>
                    <a:pt x="64" y="0"/>
                    <a:pt x="64" y="0"/>
                    <a:pt x="64" y="0"/>
                  </a:cubicBezTo>
                  <a:cubicBezTo>
                    <a:pt x="58" y="0"/>
                    <a:pt x="65" y="6"/>
                    <a:pt x="65" y="11"/>
                  </a:cubicBezTo>
                  <a:cubicBezTo>
                    <a:pt x="65" y="11"/>
                    <a:pt x="65" y="11"/>
                    <a:pt x="65" y="11"/>
                  </a:cubicBezTo>
                  <a:cubicBezTo>
                    <a:pt x="65" y="17"/>
                    <a:pt x="60" y="21"/>
                    <a:pt x="55" y="21"/>
                  </a:cubicBezTo>
                  <a:cubicBezTo>
                    <a:pt x="49" y="21"/>
                    <a:pt x="45" y="17"/>
                    <a:pt x="45" y="11"/>
                  </a:cubicBezTo>
                  <a:cubicBezTo>
                    <a:pt x="45" y="11"/>
                    <a:pt x="45" y="11"/>
                    <a:pt x="45" y="11"/>
                  </a:cubicBezTo>
                  <a:cubicBezTo>
                    <a:pt x="45" y="6"/>
                    <a:pt x="52" y="0"/>
                    <a:pt x="46" y="0"/>
                  </a:cubicBezTo>
                  <a:cubicBezTo>
                    <a:pt x="21" y="0"/>
                    <a:pt x="21" y="0"/>
                    <a:pt x="21" y="0"/>
                  </a:cubicBezTo>
                  <a:cubicBezTo>
                    <a:pt x="21" y="23"/>
                    <a:pt x="21" y="23"/>
                    <a:pt x="21" y="23"/>
                  </a:cubicBezTo>
                  <a:cubicBezTo>
                    <a:pt x="21" y="29"/>
                    <a:pt x="15" y="22"/>
                    <a:pt x="10" y="22"/>
                  </a:cubicBezTo>
                  <a:cubicBezTo>
                    <a:pt x="10" y="22"/>
                    <a:pt x="10" y="22"/>
                    <a:pt x="10" y="22"/>
                  </a:cubicBezTo>
                  <a:cubicBezTo>
                    <a:pt x="4" y="22"/>
                    <a:pt x="0" y="27"/>
                    <a:pt x="0" y="32"/>
                  </a:cubicBezTo>
                  <a:cubicBezTo>
                    <a:pt x="0" y="38"/>
                    <a:pt x="4" y="42"/>
                    <a:pt x="10" y="42"/>
                  </a:cubicBezTo>
                  <a:cubicBezTo>
                    <a:pt x="10" y="42"/>
                    <a:pt x="10" y="42"/>
                    <a:pt x="10" y="42"/>
                  </a:cubicBezTo>
                  <a:cubicBezTo>
                    <a:pt x="15" y="42"/>
                    <a:pt x="21" y="36"/>
                    <a:pt x="21" y="41"/>
                  </a:cubicBezTo>
                  <a:cubicBezTo>
                    <a:pt x="21" y="66"/>
                    <a:pt x="21" y="66"/>
                    <a:pt x="21" y="66"/>
                  </a:cubicBezTo>
                  <a:cubicBezTo>
                    <a:pt x="47" y="66"/>
                    <a:pt x="47" y="66"/>
                    <a:pt x="47" y="66"/>
                  </a:cubicBezTo>
                  <a:cubicBezTo>
                    <a:pt x="52" y="66"/>
                    <a:pt x="47" y="62"/>
                    <a:pt x="47" y="57"/>
                  </a:cubicBezTo>
                  <a:cubicBezTo>
                    <a:pt x="47" y="57"/>
                    <a:pt x="47" y="57"/>
                    <a:pt x="47" y="57"/>
                  </a:cubicBezTo>
                  <a:cubicBezTo>
                    <a:pt x="47" y="52"/>
                    <a:pt x="50" y="49"/>
                    <a:pt x="55" y="49"/>
                  </a:cubicBezTo>
                  <a:cubicBezTo>
                    <a:pt x="59" y="49"/>
                    <a:pt x="63" y="52"/>
                    <a:pt x="63" y="57"/>
                  </a:cubicBezTo>
                  <a:cubicBezTo>
                    <a:pt x="63" y="57"/>
                    <a:pt x="63" y="57"/>
                    <a:pt x="63" y="57"/>
                  </a:cubicBezTo>
                  <a:cubicBezTo>
                    <a:pt x="63" y="62"/>
                    <a:pt x="57" y="66"/>
                    <a:pt x="62" y="66"/>
                  </a:cubicBezTo>
                  <a:cubicBezTo>
                    <a:pt x="87" y="66"/>
                    <a:pt x="87" y="66"/>
                    <a:pt x="87" y="66"/>
                  </a:cubicBezTo>
                  <a:cubicBezTo>
                    <a:pt x="87" y="39"/>
                    <a:pt x="87" y="39"/>
                    <a:pt x="87" y="39"/>
                  </a:cubicBezTo>
                  <a:cubicBezTo>
                    <a:pt x="87" y="35"/>
                    <a:pt x="92" y="40"/>
                    <a:pt x="96" y="40"/>
                  </a:cubicBezTo>
                  <a:cubicBezTo>
                    <a:pt x="96" y="40"/>
                    <a:pt x="96" y="40"/>
                    <a:pt x="96" y="40"/>
                  </a:cubicBezTo>
                  <a:cubicBezTo>
                    <a:pt x="101" y="40"/>
                    <a:pt x="104" y="37"/>
                    <a:pt x="104" y="32"/>
                  </a:cubicBezTo>
                  <a:cubicBezTo>
                    <a:pt x="104" y="27"/>
                    <a:pt x="101" y="24"/>
                    <a:pt x="96"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28198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69A6F3CC-951A-44D2-84B2-657EC840D9E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365" r="20365"/>
          <a:stretch>
            <a:fillRect/>
          </a:stretch>
        </p:blipFill>
        <p:spPr/>
      </p:pic>
      <p:sp>
        <p:nvSpPr>
          <p:cNvPr id="8" name="文本占位符 7">
            <a:extLst>
              <a:ext uri="{FF2B5EF4-FFF2-40B4-BE49-F238E27FC236}">
                <a16:creationId xmlns:a16="http://schemas.microsoft.com/office/drawing/2014/main" id="{8AE1C3FF-5D0C-4A71-9CDD-C5F19BE98CD0}"/>
              </a:ext>
            </a:extLst>
          </p:cNvPr>
          <p:cNvSpPr>
            <a:spLocks noGrp="1"/>
          </p:cNvSpPr>
          <p:nvPr>
            <p:ph type="body" sz="quarter" idx="11"/>
          </p:nvPr>
        </p:nvSpPr>
        <p:spPr/>
        <p:txBody>
          <a:bodyPr/>
          <a:lstStyle/>
          <a:p>
            <a:r>
              <a:rPr lang="zh-CN" altLang="en-US" dirty="0"/>
              <a:t>感谢老师的</a:t>
            </a:r>
            <a:endParaRPr lang="en-US" altLang="zh-CN" dirty="0"/>
          </a:p>
          <a:p>
            <a:r>
              <a:rPr lang="zh-CN" altLang="en-US" dirty="0">
                <a:solidFill>
                  <a:schemeClr val="accent1"/>
                </a:solidFill>
              </a:rPr>
              <a:t>悉心指导</a:t>
            </a:r>
          </a:p>
        </p:txBody>
      </p:sp>
      <p:sp>
        <p:nvSpPr>
          <p:cNvPr id="9" name="文本占位符 8">
            <a:extLst>
              <a:ext uri="{FF2B5EF4-FFF2-40B4-BE49-F238E27FC236}">
                <a16:creationId xmlns:a16="http://schemas.microsoft.com/office/drawing/2014/main" id="{4C904841-F520-420D-9082-5823E58FBFB2}"/>
              </a:ext>
            </a:extLst>
          </p:cNvPr>
          <p:cNvSpPr>
            <a:spLocks noGrp="1"/>
          </p:cNvSpPr>
          <p:nvPr>
            <p:ph type="body" sz="quarter" idx="12"/>
          </p:nvPr>
        </p:nvSpPr>
        <p:spPr/>
        <p:txBody>
          <a:bodyPr/>
          <a:lstStyle/>
          <a:p>
            <a:pPr marL="0" indent="0">
              <a:buNone/>
            </a:pPr>
            <a:r>
              <a:rPr lang="en-US" altLang="zh-CN" dirty="0"/>
              <a:t>Thanks To The Teacher's Careful Guidance</a:t>
            </a:r>
          </a:p>
          <a:p>
            <a:endParaRPr lang="zh-CN" altLang="en-US" dirty="0"/>
          </a:p>
        </p:txBody>
      </p:sp>
      <p:sp>
        <p:nvSpPr>
          <p:cNvPr id="6" name="文本占位符 5">
            <a:extLst>
              <a:ext uri="{FF2B5EF4-FFF2-40B4-BE49-F238E27FC236}">
                <a16:creationId xmlns:a16="http://schemas.microsoft.com/office/drawing/2014/main" id="{342DDD52-A9B2-4375-8C06-E34BA8A6B55C}"/>
              </a:ext>
            </a:extLst>
          </p:cNvPr>
          <p:cNvSpPr>
            <a:spLocks noGrp="1"/>
          </p:cNvSpPr>
          <p:nvPr>
            <p:ph type="body" sz="quarter" idx="13"/>
          </p:nvPr>
        </p:nvSpPr>
        <p:spPr/>
        <p:txBody>
          <a:bodyPr/>
          <a:lstStyle/>
          <a:p>
            <a:r>
              <a:rPr lang="zh-CN" altLang="en-US" dirty="0"/>
              <a:t>月明</a:t>
            </a:r>
          </a:p>
        </p:txBody>
      </p:sp>
      <p:sp>
        <p:nvSpPr>
          <p:cNvPr id="7" name="文本占位符 6">
            <a:extLst>
              <a:ext uri="{FF2B5EF4-FFF2-40B4-BE49-F238E27FC236}">
                <a16:creationId xmlns:a16="http://schemas.microsoft.com/office/drawing/2014/main" id="{A7EEB882-0886-44FA-9343-9CF34E8B1515}"/>
              </a:ext>
            </a:extLst>
          </p:cNvPr>
          <p:cNvSpPr>
            <a:spLocks noGrp="1"/>
          </p:cNvSpPr>
          <p:nvPr>
            <p:ph type="body" sz="quarter" idx="14"/>
          </p:nvPr>
        </p:nvSpPr>
        <p:spPr/>
        <p:txBody>
          <a:bodyPr/>
          <a:lstStyle/>
          <a:p>
            <a:r>
              <a:rPr lang="zh-CN" altLang="en-US" dirty="0"/>
              <a:t>卓敏</a:t>
            </a:r>
          </a:p>
        </p:txBody>
      </p:sp>
      <p:sp>
        <p:nvSpPr>
          <p:cNvPr id="15" name="任意多边形: 形状 14">
            <a:extLst>
              <a:ext uri="{FF2B5EF4-FFF2-40B4-BE49-F238E27FC236}">
                <a16:creationId xmlns:a16="http://schemas.microsoft.com/office/drawing/2014/main" id="{AE4EC70B-E7CE-44F7-BAD9-156C184D945D}"/>
              </a:ext>
            </a:extLst>
          </p:cNvPr>
          <p:cNvSpPr/>
          <p:nvPr/>
        </p:nvSpPr>
        <p:spPr>
          <a:xfrm>
            <a:off x="6510646" y="27038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6199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73AF32E-169B-469D-B8F0-8B2B5C0B37F6}"/>
              </a:ext>
            </a:extLst>
          </p:cNvPr>
          <p:cNvSpPr>
            <a:spLocks noGrp="1"/>
          </p:cNvSpPr>
          <p:nvPr>
            <p:ph type="body" sz="quarter" idx="12"/>
          </p:nvPr>
        </p:nvSpPr>
        <p:spPr>
          <a:xfrm>
            <a:off x="566962" y="265803"/>
            <a:ext cx="4836888" cy="426497"/>
          </a:xfrm>
        </p:spPr>
        <p:txBody>
          <a:bodyPr/>
          <a:lstStyle/>
          <a:p>
            <a:pPr marL="0" indent="0">
              <a:buNone/>
            </a:pPr>
            <a:r>
              <a:rPr lang="zh-CN" altLang="en-US" dirty="0"/>
              <a:t>荣誉页</a:t>
            </a:r>
          </a:p>
        </p:txBody>
      </p:sp>
      <p:sp>
        <p:nvSpPr>
          <p:cNvPr id="55" name="椭圆 54">
            <a:extLst>
              <a:ext uri="{FF2B5EF4-FFF2-40B4-BE49-F238E27FC236}">
                <a16:creationId xmlns:a16="http://schemas.microsoft.com/office/drawing/2014/main" id="{B184C0F9-8F4F-4780-B10D-ECC2161A393E}"/>
              </a:ext>
            </a:extLst>
          </p:cNvPr>
          <p:cNvSpPr/>
          <p:nvPr/>
        </p:nvSpPr>
        <p:spPr>
          <a:xfrm>
            <a:off x="1366250" y="1343250"/>
            <a:ext cx="1762275" cy="1762275"/>
          </a:xfrm>
          <a:prstGeom prst="ellipse">
            <a:avLst/>
          </a:prstGeom>
          <a:solidFill>
            <a:schemeClr val="accent1">
              <a:lumMod val="60000"/>
              <a:lumOff val="4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B864F13-B525-4986-8203-855F8FED5514}"/>
              </a:ext>
            </a:extLst>
          </p:cNvPr>
          <p:cNvSpPr/>
          <p:nvPr/>
        </p:nvSpPr>
        <p:spPr>
          <a:xfrm>
            <a:off x="5156730" y="2132058"/>
            <a:ext cx="1878540" cy="18785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94380FC-D28F-4180-A932-3653002B0CE7}"/>
              </a:ext>
            </a:extLst>
          </p:cNvPr>
          <p:cNvSpPr/>
          <p:nvPr/>
        </p:nvSpPr>
        <p:spPr>
          <a:xfrm>
            <a:off x="9155120" y="1306070"/>
            <a:ext cx="1762275" cy="1762275"/>
          </a:xfrm>
          <a:prstGeom prst="ellipse">
            <a:avLst/>
          </a:prstGeom>
          <a:solidFill>
            <a:schemeClr val="accent1">
              <a:lumMod val="60000"/>
              <a:lumOff val="4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a:t>
            </a:r>
            <a:endParaRPr lang="zh-CN" altLang="en-US" dirty="0"/>
          </a:p>
        </p:txBody>
      </p:sp>
      <p:grpSp>
        <p:nvGrpSpPr>
          <p:cNvPr id="59" name="图形 57">
            <a:extLst>
              <a:ext uri="{FF2B5EF4-FFF2-40B4-BE49-F238E27FC236}">
                <a16:creationId xmlns:a16="http://schemas.microsoft.com/office/drawing/2014/main" id="{E9993487-BC55-4C87-8BC5-2E36D6852DA1}"/>
              </a:ext>
            </a:extLst>
          </p:cNvPr>
          <p:cNvGrpSpPr/>
          <p:nvPr/>
        </p:nvGrpSpPr>
        <p:grpSpPr>
          <a:xfrm>
            <a:off x="1827730" y="1793787"/>
            <a:ext cx="840855" cy="840855"/>
            <a:chOff x="1844666" y="2013059"/>
            <a:chExt cx="840855" cy="840855"/>
          </a:xfrm>
        </p:grpSpPr>
        <p:sp>
          <p:nvSpPr>
            <p:cNvPr id="60" name="任意多边形: 形状 59">
              <a:extLst>
                <a:ext uri="{FF2B5EF4-FFF2-40B4-BE49-F238E27FC236}">
                  <a16:creationId xmlns:a16="http://schemas.microsoft.com/office/drawing/2014/main" id="{BF7A0597-1F65-4887-8EB4-18E55AB91C0D}"/>
                </a:ext>
              </a:extLst>
            </p:cNvPr>
            <p:cNvSpPr/>
            <p:nvPr/>
          </p:nvSpPr>
          <p:spPr>
            <a:xfrm>
              <a:off x="1847951" y="2152161"/>
              <a:ext cx="834286" cy="561665"/>
            </a:xfrm>
            <a:custGeom>
              <a:avLst/>
              <a:gdLst>
                <a:gd name="connsiteX0" fmla="*/ 799469 w 834285"/>
                <a:gd name="connsiteY0" fmla="*/ 0 h 561664"/>
                <a:gd name="connsiteX1" fmla="*/ 34817 w 834285"/>
                <a:gd name="connsiteY1" fmla="*/ 0 h 561664"/>
                <a:gd name="connsiteX2" fmla="*/ 0 w 834285"/>
                <a:gd name="connsiteY2" fmla="*/ 34652 h 561664"/>
                <a:gd name="connsiteX3" fmla="*/ 0 w 834285"/>
                <a:gd name="connsiteY3" fmla="*/ 527834 h 561664"/>
                <a:gd name="connsiteX4" fmla="*/ 34817 w 834285"/>
                <a:gd name="connsiteY4" fmla="*/ 562650 h 561664"/>
                <a:gd name="connsiteX5" fmla="*/ 799633 w 834285"/>
                <a:gd name="connsiteY5" fmla="*/ 562650 h 561664"/>
                <a:gd name="connsiteX6" fmla="*/ 834450 w 834285"/>
                <a:gd name="connsiteY6" fmla="*/ 527834 h 561664"/>
                <a:gd name="connsiteX7" fmla="*/ 834450 w 834285"/>
                <a:gd name="connsiteY7" fmla="*/ 34652 h 561664"/>
                <a:gd name="connsiteX8" fmla="*/ 799469 w 834285"/>
                <a:gd name="connsiteY8" fmla="*/ 0 h 56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285" h="561664">
                  <a:moveTo>
                    <a:pt x="799469" y="0"/>
                  </a:moveTo>
                  <a:lnTo>
                    <a:pt x="34817" y="0"/>
                  </a:lnTo>
                  <a:cubicBezTo>
                    <a:pt x="15602" y="0"/>
                    <a:pt x="0" y="15602"/>
                    <a:pt x="0" y="34652"/>
                  </a:cubicBezTo>
                  <a:lnTo>
                    <a:pt x="0" y="527834"/>
                  </a:lnTo>
                  <a:cubicBezTo>
                    <a:pt x="0" y="547048"/>
                    <a:pt x="15602" y="562650"/>
                    <a:pt x="34817" y="562650"/>
                  </a:cubicBezTo>
                  <a:lnTo>
                    <a:pt x="799633" y="562650"/>
                  </a:lnTo>
                  <a:cubicBezTo>
                    <a:pt x="818848" y="562650"/>
                    <a:pt x="834450" y="547048"/>
                    <a:pt x="834450" y="527834"/>
                  </a:cubicBezTo>
                  <a:lnTo>
                    <a:pt x="834450" y="34652"/>
                  </a:lnTo>
                  <a:cubicBezTo>
                    <a:pt x="834286" y="15602"/>
                    <a:pt x="818684" y="0"/>
                    <a:pt x="799469" y="0"/>
                  </a:cubicBezTo>
                  <a:close/>
                </a:path>
              </a:pathLst>
            </a:custGeom>
            <a:solidFill>
              <a:schemeClr val="bg1">
                <a:lumMod val="75000"/>
              </a:schemeClr>
            </a:solidFill>
            <a:ln w="163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3ECF454A-5AD9-481E-AD47-AA07C5ECE7AF}"/>
                </a:ext>
              </a:extLst>
            </p:cNvPr>
            <p:cNvSpPr/>
            <p:nvPr/>
          </p:nvSpPr>
          <p:spPr>
            <a:xfrm>
              <a:off x="1888433" y="2191823"/>
              <a:ext cx="753813" cy="482835"/>
            </a:xfrm>
            <a:custGeom>
              <a:avLst/>
              <a:gdLst>
                <a:gd name="connsiteX0" fmla="*/ 741743 w 753813"/>
                <a:gd name="connsiteY0" fmla="*/ 69880 h 482834"/>
                <a:gd name="connsiteX1" fmla="*/ 741743 w 753813"/>
                <a:gd name="connsiteY1" fmla="*/ 69880 h 482834"/>
                <a:gd name="connsiteX2" fmla="*/ 741743 w 753813"/>
                <a:gd name="connsiteY2" fmla="*/ 12564 h 482834"/>
                <a:gd name="connsiteX3" fmla="*/ 741743 w 753813"/>
                <a:gd name="connsiteY3" fmla="*/ 12564 h 482834"/>
                <a:gd name="connsiteX4" fmla="*/ 741743 w 753813"/>
                <a:gd name="connsiteY4" fmla="*/ 12564 h 482834"/>
                <a:gd name="connsiteX5" fmla="*/ 741743 w 753813"/>
                <a:gd name="connsiteY5" fmla="*/ 12564 h 482834"/>
                <a:gd name="connsiteX6" fmla="*/ 741743 w 753813"/>
                <a:gd name="connsiteY6" fmla="*/ 12564 h 482834"/>
                <a:gd name="connsiteX7" fmla="*/ 680978 w 753813"/>
                <a:gd name="connsiteY7" fmla="*/ 12564 h 482834"/>
                <a:gd name="connsiteX8" fmla="*/ 680978 w 753813"/>
                <a:gd name="connsiteY8" fmla="*/ 12564 h 482834"/>
                <a:gd name="connsiteX9" fmla="*/ 680978 w 753813"/>
                <a:gd name="connsiteY9" fmla="*/ 12564 h 482834"/>
                <a:gd name="connsiteX10" fmla="*/ 680978 w 753813"/>
                <a:gd name="connsiteY10" fmla="*/ 12564 h 482834"/>
                <a:gd name="connsiteX11" fmla="*/ 680978 w 753813"/>
                <a:gd name="connsiteY11" fmla="*/ 12564 h 482834"/>
                <a:gd name="connsiteX12" fmla="*/ 680978 w 753813"/>
                <a:gd name="connsiteY12" fmla="*/ 12564 h 482834"/>
                <a:gd name="connsiteX13" fmla="*/ 620213 w 753813"/>
                <a:gd name="connsiteY13" fmla="*/ 12564 h 482834"/>
                <a:gd name="connsiteX14" fmla="*/ 620213 w 753813"/>
                <a:gd name="connsiteY14" fmla="*/ 12564 h 482834"/>
                <a:gd name="connsiteX15" fmla="*/ 620213 w 753813"/>
                <a:gd name="connsiteY15" fmla="*/ 12564 h 482834"/>
                <a:gd name="connsiteX16" fmla="*/ 620213 w 753813"/>
                <a:gd name="connsiteY16" fmla="*/ 12564 h 482834"/>
                <a:gd name="connsiteX17" fmla="*/ 620213 w 753813"/>
                <a:gd name="connsiteY17" fmla="*/ 12564 h 482834"/>
                <a:gd name="connsiteX18" fmla="*/ 620213 w 753813"/>
                <a:gd name="connsiteY18" fmla="*/ 12564 h 482834"/>
                <a:gd name="connsiteX19" fmla="*/ 559448 w 753813"/>
                <a:gd name="connsiteY19" fmla="*/ 12564 h 482834"/>
                <a:gd name="connsiteX20" fmla="*/ 559448 w 753813"/>
                <a:gd name="connsiteY20" fmla="*/ 12564 h 482834"/>
                <a:gd name="connsiteX21" fmla="*/ 559448 w 753813"/>
                <a:gd name="connsiteY21" fmla="*/ 12564 h 482834"/>
                <a:gd name="connsiteX22" fmla="*/ 559448 w 753813"/>
                <a:gd name="connsiteY22" fmla="*/ 12564 h 482834"/>
                <a:gd name="connsiteX23" fmla="*/ 559448 w 753813"/>
                <a:gd name="connsiteY23" fmla="*/ 12564 h 482834"/>
                <a:gd name="connsiteX24" fmla="*/ 559448 w 753813"/>
                <a:gd name="connsiteY24" fmla="*/ 12564 h 482834"/>
                <a:gd name="connsiteX25" fmla="*/ 498683 w 753813"/>
                <a:gd name="connsiteY25" fmla="*/ 12564 h 482834"/>
                <a:gd name="connsiteX26" fmla="*/ 498683 w 753813"/>
                <a:gd name="connsiteY26" fmla="*/ 12564 h 482834"/>
                <a:gd name="connsiteX27" fmla="*/ 498683 w 753813"/>
                <a:gd name="connsiteY27" fmla="*/ 12564 h 482834"/>
                <a:gd name="connsiteX28" fmla="*/ 498683 w 753813"/>
                <a:gd name="connsiteY28" fmla="*/ 12564 h 482834"/>
                <a:gd name="connsiteX29" fmla="*/ 498683 w 753813"/>
                <a:gd name="connsiteY29" fmla="*/ 12564 h 482834"/>
                <a:gd name="connsiteX30" fmla="*/ 498683 w 753813"/>
                <a:gd name="connsiteY30" fmla="*/ 12564 h 482834"/>
                <a:gd name="connsiteX31" fmla="*/ 437918 w 753813"/>
                <a:gd name="connsiteY31" fmla="*/ 12564 h 482834"/>
                <a:gd name="connsiteX32" fmla="*/ 437918 w 753813"/>
                <a:gd name="connsiteY32" fmla="*/ 12564 h 482834"/>
                <a:gd name="connsiteX33" fmla="*/ 437918 w 753813"/>
                <a:gd name="connsiteY33" fmla="*/ 12564 h 482834"/>
                <a:gd name="connsiteX34" fmla="*/ 437918 w 753813"/>
                <a:gd name="connsiteY34" fmla="*/ 12564 h 482834"/>
                <a:gd name="connsiteX35" fmla="*/ 437918 w 753813"/>
                <a:gd name="connsiteY35" fmla="*/ 12564 h 482834"/>
                <a:gd name="connsiteX36" fmla="*/ 437918 w 753813"/>
                <a:gd name="connsiteY36" fmla="*/ 12564 h 482834"/>
                <a:gd name="connsiteX37" fmla="*/ 377153 w 753813"/>
                <a:gd name="connsiteY37" fmla="*/ 12564 h 482834"/>
                <a:gd name="connsiteX38" fmla="*/ 316388 w 753813"/>
                <a:gd name="connsiteY38" fmla="*/ 12564 h 482834"/>
                <a:gd name="connsiteX39" fmla="*/ 316388 w 753813"/>
                <a:gd name="connsiteY39" fmla="*/ 12564 h 482834"/>
                <a:gd name="connsiteX40" fmla="*/ 316388 w 753813"/>
                <a:gd name="connsiteY40" fmla="*/ 12564 h 482834"/>
                <a:gd name="connsiteX41" fmla="*/ 316388 w 753813"/>
                <a:gd name="connsiteY41" fmla="*/ 12564 h 482834"/>
                <a:gd name="connsiteX42" fmla="*/ 316388 w 753813"/>
                <a:gd name="connsiteY42" fmla="*/ 12564 h 482834"/>
                <a:gd name="connsiteX43" fmla="*/ 316388 w 753813"/>
                <a:gd name="connsiteY43" fmla="*/ 12564 h 482834"/>
                <a:gd name="connsiteX44" fmla="*/ 255623 w 753813"/>
                <a:gd name="connsiteY44" fmla="*/ 12564 h 482834"/>
                <a:gd name="connsiteX45" fmla="*/ 255623 w 753813"/>
                <a:gd name="connsiteY45" fmla="*/ 12564 h 482834"/>
                <a:gd name="connsiteX46" fmla="*/ 255623 w 753813"/>
                <a:gd name="connsiteY46" fmla="*/ 12564 h 482834"/>
                <a:gd name="connsiteX47" fmla="*/ 255623 w 753813"/>
                <a:gd name="connsiteY47" fmla="*/ 12564 h 482834"/>
                <a:gd name="connsiteX48" fmla="*/ 255623 w 753813"/>
                <a:gd name="connsiteY48" fmla="*/ 12564 h 482834"/>
                <a:gd name="connsiteX49" fmla="*/ 255623 w 753813"/>
                <a:gd name="connsiteY49" fmla="*/ 12564 h 482834"/>
                <a:gd name="connsiteX50" fmla="*/ 194858 w 753813"/>
                <a:gd name="connsiteY50" fmla="*/ 12564 h 482834"/>
                <a:gd name="connsiteX51" fmla="*/ 194858 w 753813"/>
                <a:gd name="connsiteY51" fmla="*/ 12564 h 482834"/>
                <a:gd name="connsiteX52" fmla="*/ 194858 w 753813"/>
                <a:gd name="connsiteY52" fmla="*/ 12564 h 482834"/>
                <a:gd name="connsiteX53" fmla="*/ 194858 w 753813"/>
                <a:gd name="connsiteY53" fmla="*/ 12564 h 482834"/>
                <a:gd name="connsiteX54" fmla="*/ 194858 w 753813"/>
                <a:gd name="connsiteY54" fmla="*/ 12564 h 482834"/>
                <a:gd name="connsiteX55" fmla="*/ 194858 w 753813"/>
                <a:gd name="connsiteY55" fmla="*/ 12564 h 482834"/>
                <a:gd name="connsiteX56" fmla="*/ 134093 w 753813"/>
                <a:gd name="connsiteY56" fmla="*/ 12564 h 482834"/>
                <a:gd name="connsiteX57" fmla="*/ 134093 w 753813"/>
                <a:gd name="connsiteY57" fmla="*/ 12564 h 482834"/>
                <a:gd name="connsiteX58" fmla="*/ 134093 w 753813"/>
                <a:gd name="connsiteY58" fmla="*/ 12564 h 482834"/>
                <a:gd name="connsiteX59" fmla="*/ 134093 w 753813"/>
                <a:gd name="connsiteY59" fmla="*/ 12564 h 482834"/>
                <a:gd name="connsiteX60" fmla="*/ 134093 w 753813"/>
                <a:gd name="connsiteY60" fmla="*/ 12564 h 482834"/>
                <a:gd name="connsiteX61" fmla="*/ 134093 w 753813"/>
                <a:gd name="connsiteY61" fmla="*/ 12564 h 482834"/>
                <a:gd name="connsiteX62" fmla="*/ 73328 w 753813"/>
                <a:gd name="connsiteY62" fmla="*/ 12564 h 482834"/>
                <a:gd name="connsiteX63" fmla="*/ 73328 w 753813"/>
                <a:gd name="connsiteY63" fmla="*/ 12564 h 482834"/>
                <a:gd name="connsiteX64" fmla="*/ 73328 w 753813"/>
                <a:gd name="connsiteY64" fmla="*/ 12564 h 482834"/>
                <a:gd name="connsiteX65" fmla="*/ 73328 w 753813"/>
                <a:gd name="connsiteY65" fmla="*/ 12564 h 482834"/>
                <a:gd name="connsiteX66" fmla="*/ 73328 w 753813"/>
                <a:gd name="connsiteY66" fmla="*/ 12564 h 482834"/>
                <a:gd name="connsiteX67" fmla="*/ 73328 w 753813"/>
                <a:gd name="connsiteY67" fmla="*/ 12564 h 482834"/>
                <a:gd name="connsiteX68" fmla="*/ 12564 w 753813"/>
                <a:gd name="connsiteY68" fmla="*/ 12564 h 482834"/>
                <a:gd name="connsiteX69" fmla="*/ 12564 w 753813"/>
                <a:gd name="connsiteY69" fmla="*/ 12564 h 482834"/>
                <a:gd name="connsiteX70" fmla="*/ 12564 w 753813"/>
                <a:gd name="connsiteY70" fmla="*/ 12564 h 482834"/>
                <a:gd name="connsiteX71" fmla="*/ 12564 w 753813"/>
                <a:gd name="connsiteY71" fmla="*/ 12564 h 482834"/>
                <a:gd name="connsiteX72" fmla="*/ 12564 w 753813"/>
                <a:gd name="connsiteY72" fmla="*/ 12564 h 482834"/>
                <a:gd name="connsiteX73" fmla="*/ 12564 w 753813"/>
                <a:gd name="connsiteY73" fmla="*/ 12564 h 482834"/>
                <a:gd name="connsiteX74" fmla="*/ 12564 w 753813"/>
                <a:gd name="connsiteY74" fmla="*/ 69880 h 482834"/>
                <a:gd name="connsiteX75" fmla="*/ 12564 w 753813"/>
                <a:gd name="connsiteY75" fmla="*/ 69880 h 482834"/>
                <a:gd name="connsiteX76" fmla="*/ 12564 w 753813"/>
                <a:gd name="connsiteY76" fmla="*/ 69880 h 482834"/>
                <a:gd name="connsiteX77" fmla="*/ 12564 w 753813"/>
                <a:gd name="connsiteY77" fmla="*/ 69880 h 482834"/>
                <a:gd name="connsiteX78" fmla="*/ 12564 w 753813"/>
                <a:gd name="connsiteY78" fmla="*/ 127196 h 482834"/>
                <a:gd name="connsiteX79" fmla="*/ 12564 w 753813"/>
                <a:gd name="connsiteY79" fmla="*/ 127196 h 482834"/>
                <a:gd name="connsiteX80" fmla="*/ 12564 w 753813"/>
                <a:gd name="connsiteY80" fmla="*/ 127196 h 482834"/>
                <a:gd name="connsiteX81" fmla="*/ 12564 w 753813"/>
                <a:gd name="connsiteY81" fmla="*/ 127196 h 482834"/>
                <a:gd name="connsiteX82" fmla="*/ 12564 w 753813"/>
                <a:gd name="connsiteY82" fmla="*/ 184512 h 482834"/>
                <a:gd name="connsiteX83" fmla="*/ 12564 w 753813"/>
                <a:gd name="connsiteY83" fmla="*/ 184512 h 482834"/>
                <a:gd name="connsiteX84" fmla="*/ 12564 w 753813"/>
                <a:gd name="connsiteY84" fmla="*/ 184512 h 482834"/>
                <a:gd name="connsiteX85" fmla="*/ 12564 w 753813"/>
                <a:gd name="connsiteY85" fmla="*/ 184512 h 482834"/>
                <a:gd name="connsiteX86" fmla="*/ 12564 w 753813"/>
                <a:gd name="connsiteY86" fmla="*/ 241828 h 482834"/>
                <a:gd name="connsiteX87" fmla="*/ 12564 w 753813"/>
                <a:gd name="connsiteY87" fmla="*/ 241828 h 482834"/>
                <a:gd name="connsiteX88" fmla="*/ 12564 w 753813"/>
                <a:gd name="connsiteY88" fmla="*/ 241828 h 482834"/>
                <a:gd name="connsiteX89" fmla="*/ 12564 w 753813"/>
                <a:gd name="connsiteY89" fmla="*/ 241828 h 482834"/>
                <a:gd name="connsiteX90" fmla="*/ 12564 w 753813"/>
                <a:gd name="connsiteY90" fmla="*/ 299144 h 482834"/>
                <a:gd name="connsiteX91" fmla="*/ 12564 w 753813"/>
                <a:gd name="connsiteY91" fmla="*/ 299144 h 482834"/>
                <a:gd name="connsiteX92" fmla="*/ 12564 w 753813"/>
                <a:gd name="connsiteY92" fmla="*/ 299144 h 482834"/>
                <a:gd name="connsiteX93" fmla="*/ 12564 w 753813"/>
                <a:gd name="connsiteY93" fmla="*/ 356460 h 482834"/>
                <a:gd name="connsiteX94" fmla="*/ 12564 w 753813"/>
                <a:gd name="connsiteY94" fmla="*/ 413776 h 482834"/>
                <a:gd name="connsiteX95" fmla="*/ 12564 w 753813"/>
                <a:gd name="connsiteY95" fmla="*/ 413776 h 482834"/>
                <a:gd name="connsiteX96" fmla="*/ 12564 w 753813"/>
                <a:gd name="connsiteY96" fmla="*/ 413776 h 482834"/>
                <a:gd name="connsiteX97" fmla="*/ 12564 w 753813"/>
                <a:gd name="connsiteY97" fmla="*/ 471092 h 482834"/>
                <a:gd name="connsiteX98" fmla="*/ 12564 w 753813"/>
                <a:gd name="connsiteY98" fmla="*/ 471092 h 482834"/>
                <a:gd name="connsiteX99" fmla="*/ 12564 w 753813"/>
                <a:gd name="connsiteY99" fmla="*/ 471092 h 482834"/>
                <a:gd name="connsiteX100" fmla="*/ 12564 w 753813"/>
                <a:gd name="connsiteY100" fmla="*/ 471092 h 482834"/>
                <a:gd name="connsiteX101" fmla="*/ 12564 w 753813"/>
                <a:gd name="connsiteY101" fmla="*/ 471092 h 482834"/>
                <a:gd name="connsiteX102" fmla="*/ 12564 w 753813"/>
                <a:gd name="connsiteY102" fmla="*/ 471092 h 482834"/>
                <a:gd name="connsiteX103" fmla="*/ 73328 w 753813"/>
                <a:gd name="connsiteY103" fmla="*/ 471092 h 482834"/>
                <a:gd name="connsiteX104" fmla="*/ 73328 w 753813"/>
                <a:gd name="connsiteY104" fmla="*/ 471092 h 482834"/>
                <a:gd name="connsiteX105" fmla="*/ 73328 w 753813"/>
                <a:gd name="connsiteY105" fmla="*/ 471092 h 482834"/>
                <a:gd name="connsiteX106" fmla="*/ 73328 w 753813"/>
                <a:gd name="connsiteY106" fmla="*/ 471092 h 482834"/>
                <a:gd name="connsiteX107" fmla="*/ 73328 w 753813"/>
                <a:gd name="connsiteY107" fmla="*/ 471092 h 482834"/>
                <a:gd name="connsiteX108" fmla="*/ 73328 w 753813"/>
                <a:gd name="connsiteY108" fmla="*/ 471092 h 482834"/>
                <a:gd name="connsiteX109" fmla="*/ 134093 w 753813"/>
                <a:gd name="connsiteY109" fmla="*/ 471092 h 482834"/>
                <a:gd name="connsiteX110" fmla="*/ 134093 w 753813"/>
                <a:gd name="connsiteY110" fmla="*/ 471092 h 482834"/>
                <a:gd name="connsiteX111" fmla="*/ 134093 w 753813"/>
                <a:gd name="connsiteY111" fmla="*/ 471092 h 482834"/>
                <a:gd name="connsiteX112" fmla="*/ 134093 w 753813"/>
                <a:gd name="connsiteY112" fmla="*/ 471092 h 482834"/>
                <a:gd name="connsiteX113" fmla="*/ 134093 w 753813"/>
                <a:gd name="connsiteY113" fmla="*/ 471092 h 482834"/>
                <a:gd name="connsiteX114" fmla="*/ 134093 w 753813"/>
                <a:gd name="connsiteY114" fmla="*/ 471092 h 482834"/>
                <a:gd name="connsiteX115" fmla="*/ 194858 w 753813"/>
                <a:gd name="connsiteY115" fmla="*/ 471092 h 482834"/>
                <a:gd name="connsiteX116" fmla="*/ 194858 w 753813"/>
                <a:gd name="connsiteY116" fmla="*/ 471092 h 482834"/>
                <a:gd name="connsiteX117" fmla="*/ 194858 w 753813"/>
                <a:gd name="connsiteY117" fmla="*/ 471092 h 482834"/>
                <a:gd name="connsiteX118" fmla="*/ 194858 w 753813"/>
                <a:gd name="connsiteY118" fmla="*/ 471092 h 482834"/>
                <a:gd name="connsiteX119" fmla="*/ 194858 w 753813"/>
                <a:gd name="connsiteY119" fmla="*/ 471092 h 482834"/>
                <a:gd name="connsiteX120" fmla="*/ 194858 w 753813"/>
                <a:gd name="connsiteY120" fmla="*/ 471092 h 482834"/>
                <a:gd name="connsiteX121" fmla="*/ 255623 w 753813"/>
                <a:gd name="connsiteY121" fmla="*/ 471092 h 482834"/>
                <a:gd name="connsiteX122" fmla="*/ 255623 w 753813"/>
                <a:gd name="connsiteY122" fmla="*/ 471092 h 482834"/>
                <a:gd name="connsiteX123" fmla="*/ 255623 w 753813"/>
                <a:gd name="connsiteY123" fmla="*/ 471092 h 482834"/>
                <a:gd name="connsiteX124" fmla="*/ 255623 w 753813"/>
                <a:gd name="connsiteY124" fmla="*/ 471092 h 482834"/>
                <a:gd name="connsiteX125" fmla="*/ 255623 w 753813"/>
                <a:gd name="connsiteY125" fmla="*/ 471092 h 482834"/>
                <a:gd name="connsiteX126" fmla="*/ 255623 w 753813"/>
                <a:gd name="connsiteY126" fmla="*/ 471092 h 482834"/>
                <a:gd name="connsiteX127" fmla="*/ 316388 w 753813"/>
                <a:gd name="connsiteY127" fmla="*/ 471092 h 482834"/>
                <a:gd name="connsiteX128" fmla="*/ 316388 w 753813"/>
                <a:gd name="connsiteY128" fmla="*/ 471092 h 482834"/>
                <a:gd name="connsiteX129" fmla="*/ 316388 w 753813"/>
                <a:gd name="connsiteY129" fmla="*/ 471092 h 482834"/>
                <a:gd name="connsiteX130" fmla="*/ 316388 w 753813"/>
                <a:gd name="connsiteY130" fmla="*/ 471092 h 482834"/>
                <a:gd name="connsiteX131" fmla="*/ 316388 w 753813"/>
                <a:gd name="connsiteY131" fmla="*/ 471092 h 482834"/>
                <a:gd name="connsiteX132" fmla="*/ 316388 w 753813"/>
                <a:gd name="connsiteY132" fmla="*/ 471092 h 482834"/>
                <a:gd name="connsiteX133" fmla="*/ 377153 w 753813"/>
                <a:gd name="connsiteY133" fmla="*/ 471092 h 482834"/>
                <a:gd name="connsiteX134" fmla="*/ 437918 w 753813"/>
                <a:gd name="connsiteY134" fmla="*/ 471092 h 482834"/>
                <a:gd name="connsiteX135" fmla="*/ 437918 w 753813"/>
                <a:gd name="connsiteY135" fmla="*/ 471092 h 482834"/>
                <a:gd name="connsiteX136" fmla="*/ 437918 w 753813"/>
                <a:gd name="connsiteY136" fmla="*/ 471092 h 482834"/>
                <a:gd name="connsiteX137" fmla="*/ 437918 w 753813"/>
                <a:gd name="connsiteY137" fmla="*/ 471092 h 482834"/>
                <a:gd name="connsiteX138" fmla="*/ 437918 w 753813"/>
                <a:gd name="connsiteY138" fmla="*/ 471092 h 482834"/>
                <a:gd name="connsiteX139" fmla="*/ 437918 w 753813"/>
                <a:gd name="connsiteY139" fmla="*/ 471092 h 482834"/>
                <a:gd name="connsiteX140" fmla="*/ 498683 w 753813"/>
                <a:gd name="connsiteY140" fmla="*/ 471092 h 482834"/>
                <a:gd name="connsiteX141" fmla="*/ 498683 w 753813"/>
                <a:gd name="connsiteY141" fmla="*/ 471092 h 482834"/>
                <a:gd name="connsiteX142" fmla="*/ 498683 w 753813"/>
                <a:gd name="connsiteY142" fmla="*/ 471092 h 482834"/>
                <a:gd name="connsiteX143" fmla="*/ 498683 w 753813"/>
                <a:gd name="connsiteY143" fmla="*/ 471092 h 482834"/>
                <a:gd name="connsiteX144" fmla="*/ 498683 w 753813"/>
                <a:gd name="connsiteY144" fmla="*/ 471092 h 482834"/>
                <a:gd name="connsiteX145" fmla="*/ 498683 w 753813"/>
                <a:gd name="connsiteY145" fmla="*/ 471092 h 482834"/>
                <a:gd name="connsiteX146" fmla="*/ 559448 w 753813"/>
                <a:gd name="connsiteY146" fmla="*/ 471092 h 482834"/>
                <a:gd name="connsiteX147" fmla="*/ 559448 w 753813"/>
                <a:gd name="connsiteY147" fmla="*/ 471092 h 482834"/>
                <a:gd name="connsiteX148" fmla="*/ 559448 w 753813"/>
                <a:gd name="connsiteY148" fmla="*/ 471092 h 482834"/>
                <a:gd name="connsiteX149" fmla="*/ 559448 w 753813"/>
                <a:gd name="connsiteY149" fmla="*/ 471092 h 482834"/>
                <a:gd name="connsiteX150" fmla="*/ 559448 w 753813"/>
                <a:gd name="connsiteY150" fmla="*/ 471092 h 482834"/>
                <a:gd name="connsiteX151" fmla="*/ 559448 w 753813"/>
                <a:gd name="connsiteY151" fmla="*/ 471092 h 482834"/>
                <a:gd name="connsiteX152" fmla="*/ 620213 w 753813"/>
                <a:gd name="connsiteY152" fmla="*/ 471092 h 482834"/>
                <a:gd name="connsiteX153" fmla="*/ 620213 w 753813"/>
                <a:gd name="connsiteY153" fmla="*/ 471092 h 482834"/>
                <a:gd name="connsiteX154" fmla="*/ 620213 w 753813"/>
                <a:gd name="connsiteY154" fmla="*/ 471092 h 482834"/>
                <a:gd name="connsiteX155" fmla="*/ 620213 w 753813"/>
                <a:gd name="connsiteY155" fmla="*/ 471092 h 482834"/>
                <a:gd name="connsiteX156" fmla="*/ 620213 w 753813"/>
                <a:gd name="connsiteY156" fmla="*/ 471092 h 482834"/>
                <a:gd name="connsiteX157" fmla="*/ 620213 w 753813"/>
                <a:gd name="connsiteY157" fmla="*/ 471092 h 482834"/>
                <a:gd name="connsiteX158" fmla="*/ 680978 w 753813"/>
                <a:gd name="connsiteY158" fmla="*/ 471092 h 482834"/>
                <a:gd name="connsiteX159" fmla="*/ 680978 w 753813"/>
                <a:gd name="connsiteY159" fmla="*/ 471092 h 482834"/>
                <a:gd name="connsiteX160" fmla="*/ 680978 w 753813"/>
                <a:gd name="connsiteY160" fmla="*/ 471092 h 482834"/>
                <a:gd name="connsiteX161" fmla="*/ 680978 w 753813"/>
                <a:gd name="connsiteY161" fmla="*/ 471092 h 482834"/>
                <a:gd name="connsiteX162" fmla="*/ 680978 w 753813"/>
                <a:gd name="connsiteY162" fmla="*/ 471092 h 482834"/>
                <a:gd name="connsiteX163" fmla="*/ 680978 w 753813"/>
                <a:gd name="connsiteY163" fmla="*/ 471092 h 482834"/>
                <a:gd name="connsiteX164" fmla="*/ 741743 w 753813"/>
                <a:gd name="connsiteY164" fmla="*/ 471092 h 482834"/>
                <a:gd name="connsiteX165" fmla="*/ 741743 w 753813"/>
                <a:gd name="connsiteY165" fmla="*/ 471092 h 482834"/>
                <a:gd name="connsiteX166" fmla="*/ 741743 w 753813"/>
                <a:gd name="connsiteY166" fmla="*/ 471092 h 482834"/>
                <a:gd name="connsiteX167" fmla="*/ 741743 w 753813"/>
                <a:gd name="connsiteY167" fmla="*/ 471092 h 482834"/>
                <a:gd name="connsiteX168" fmla="*/ 741743 w 753813"/>
                <a:gd name="connsiteY168" fmla="*/ 471092 h 482834"/>
                <a:gd name="connsiteX169" fmla="*/ 741743 w 753813"/>
                <a:gd name="connsiteY169" fmla="*/ 413776 h 482834"/>
                <a:gd name="connsiteX170" fmla="*/ 741743 w 753813"/>
                <a:gd name="connsiteY170" fmla="*/ 413776 h 482834"/>
                <a:gd name="connsiteX171" fmla="*/ 741743 w 753813"/>
                <a:gd name="connsiteY171" fmla="*/ 356460 h 482834"/>
                <a:gd name="connsiteX172" fmla="*/ 741743 w 753813"/>
                <a:gd name="connsiteY172" fmla="*/ 356460 h 482834"/>
                <a:gd name="connsiteX173" fmla="*/ 741743 w 753813"/>
                <a:gd name="connsiteY173" fmla="*/ 299144 h 482834"/>
                <a:gd name="connsiteX174" fmla="*/ 741743 w 753813"/>
                <a:gd name="connsiteY174" fmla="*/ 299144 h 482834"/>
                <a:gd name="connsiteX175" fmla="*/ 741743 w 753813"/>
                <a:gd name="connsiteY175" fmla="*/ 241828 h 482834"/>
                <a:gd name="connsiteX176" fmla="*/ 741743 w 753813"/>
                <a:gd name="connsiteY176" fmla="*/ 241828 h 482834"/>
                <a:gd name="connsiteX177" fmla="*/ 741743 w 753813"/>
                <a:gd name="connsiteY177" fmla="*/ 184512 h 482834"/>
                <a:gd name="connsiteX178" fmla="*/ 741743 w 753813"/>
                <a:gd name="connsiteY178" fmla="*/ 184512 h 482834"/>
                <a:gd name="connsiteX179" fmla="*/ 741743 w 753813"/>
                <a:gd name="connsiteY179" fmla="*/ 127196 h 482834"/>
                <a:gd name="connsiteX180" fmla="*/ 741743 w 753813"/>
                <a:gd name="connsiteY180" fmla="*/ 127196 h 482834"/>
                <a:gd name="connsiteX181" fmla="*/ 741743 w 753813"/>
                <a:gd name="connsiteY181" fmla="*/ 69880 h 482834"/>
                <a:gd name="connsiteX182" fmla="*/ 376660 w 753813"/>
                <a:gd name="connsiteY182" fmla="*/ 12564 h 482834"/>
                <a:gd name="connsiteX183" fmla="*/ 376660 w 753813"/>
                <a:gd name="connsiteY183" fmla="*/ 12564 h 482834"/>
                <a:gd name="connsiteX184" fmla="*/ 376660 w 753813"/>
                <a:gd name="connsiteY184" fmla="*/ 12564 h 482834"/>
                <a:gd name="connsiteX185" fmla="*/ 376660 w 753813"/>
                <a:gd name="connsiteY185" fmla="*/ 12564 h 48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753813" h="482834">
                  <a:moveTo>
                    <a:pt x="741743" y="69880"/>
                  </a:moveTo>
                  <a:lnTo>
                    <a:pt x="741743" y="69880"/>
                  </a:lnTo>
                  <a:cubicBezTo>
                    <a:pt x="758494" y="54114"/>
                    <a:pt x="758494" y="28330"/>
                    <a:pt x="741743" y="12564"/>
                  </a:cubicBezTo>
                  <a:lnTo>
                    <a:pt x="741743" y="12564"/>
                  </a:lnTo>
                  <a:lnTo>
                    <a:pt x="741743" y="12564"/>
                  </a:lnTo>
                  <a:lnTo>
                    <a:pt x="741743" y="12564"/>
                  </a:lnTo>
                  <a:lnTo>
                    <a:pt x="741743" y="12564"/>
                  </a:lnTo>
                  <a:cubicBezTo>
                    <a:pt x="724991" y="-4188"/>
                    <a:pt x="697729" y="-4188"/>
                    <a:pt x="680978" y="12564"/>
                  </a:cubicBezTo>
                  <a:lnTo>
                    <a:pt x="680978" y="12564"/>
                  </a:lnTo>
                  <a:lnTo>
                    <a:pt x="680978" y="12564"/>
                  </a:lnTo>
                  <a:lnTo>
                    <a:pt x="680978" y="12564"/>
                  </a:lnTo>
                  <a:lnTo>
                    <a:pt x="680978" y="12564"/>
                  </a:lnTo>
                  <a:lnTo>
                    <a:pt x="680978" y="12564"/>
                  </a:lnTo>
                  <a:cubicBezTo>
                    <a:pt x="664226" y="-4188"/>
                    <a:pt x="636964" y="-4188"/>
                    <a:pt x="620213" y="12564"/>
                  </a:cubicBezTo>
                  <a:lnTo>
                    <a:pt x="620213" y="12564"/>
                  </a:lnTo>
                  <a:lnTo>
                    <a:pt x="620213" y="12564"/>
                  </a:lnTo>
                  <a:lnTo>
                    <a:pt x="620213" y="12564"/>
                  </a:lnTo>
                  <a:lnTo>
                    <a:pt x="620213" y="12564"/>
                  </a:lnTo>
                  <a:lnTo>
                    <a:pt x="620213" y="12564"/>
                  </a:lnTo>
                  <a:cubicBezTo>
                    <a:pt x="603461" y="-4188"/>
                    <a:pt x="576199" y="-4188"/>
                    <a:pt x="559448" y="12564"/>
                  </a:cubicBezTo>
                  <a:lnTo>
                    <a:pt x="559448" y="12564"/>
                  </a:lnTo>
                  <a:lnTo>
                    <a:pt x="559448" y="12564"/>
                  </a:lnTo>
                  <a:lnTo>
                    <a:pt x="559448" y="12564"/>
                  </a:lnTo>
                  <a:lnTo>
                    <a:pt x="559448" y="12564"/>
                  </a:lnTo>
                  <a:lnTo>
                    <a:pt x="559448" y="12564"/>
                  </a:lnTo>
                  <a:cubicBezTo>
                    <a:pt x="542696" y="-4188"/>
                    <a:pt x="515434" y="-4188"/>
                    <a:pt x="498683" y="12564"/>
                  </a:cubicBezTo>
                  <a:lnTo>
                    <a:pt x="498683" y="12564"/>
                  </a:lnTo>
                  <a:lnTo>
                    <a:pt x="498683" y="12564"/>
                  </a:lnTo>
                  <a:lnTo>
                    <a:pt x="498683" y="12564"/>
                  </a:lnTo>
                  <a:lnTo>
                    <a:pt x="498683" y="12564"/>
                  </a:lnTo>
                  <a:lnTo>
                    <a:pt x="498683" y="12564"/>
                  </a:lnTo>
                  <a:cubicBezTo>
                    <a:pt x="481931" y="-4188"/>
                    <a:pt x="454669" y="-4188"/>
                    <a:pt x="437918" y="12564"/>
                  </a:cubicBezTo>
                  <a:lnTo>
                    <a:pt x="437918" y="12564"/>
                  </a:lnTo>
                  <a:lnTo>
                    <a:pt x="437918" y="12564"/>
                  </a:lnTo>
                  <a:lnTo>
                    <a:pt x="437918" y="12564"/>
                  </a:lnTo>
                  <a:lnTo>
                    <a:pt x="437918" y="12564"/>
                  </a:lnTo>
                  <a:lnTo>
                    <a:pt x="437918" y="12564"/>
                  </a:lnTo>
                  <a:cubicBezTo>
                    <a:pt x="421167" y="-4188"/>
                    <a:pt x="393904" y="-4188"/>
                    <a:pt x="377153" y="12564"/>
                  </a:cubicBezTo>
                  <a:cubicBezTo>
                    <a:pt x="360402" y="-4188"/>
                    <a:pt x="333140" y="-4188"/>
                    <a:pt x="316388" y="12564"/>
                  </a:cubicBezTo>
                  <a:lnTo>
                    <a:pt x="316388" y="12564"/>
                  </a:lnTo>
                  <a:lnTo>
                    <a:pt x="316388" y="12564"/>
                  </a:lnTo>
                  <a:lnTo>
                    <a:pt x="316388" y="12564"/>
                  </a:lnTo>
                  <a:lnTo>
                    <a:pt x="316388" y="12564"/>
                  </a:lnTo>
                  <a:lnTo>
                    <a:pt x="316388" y="12564"/>
                  </a:lnTo>
                  <a:cubicBezTo>
                    <a:pt x="299637" y="-4188"/>
                    <a:pt x="272375" y="-4188"/>
                    <a:pt x="255623" y="12564"/>
                  </a:cubicBezTo>
                  <a:lnTo>
                    <a:pt x="255623" y="12564"/>
                  </a:lnTo>
                  <a:lnTo>
                    <a:pt x="255623" y="12564"/>
                  </a:lnTo>
                  <a:lnTo>
                    <a:pt x="255623" y="12564"/>
                  </a:lnTo>
                  <a:lnTo>
                    <a:pt x="255623" y="12564"/>
                  </a:lnTo>
                  <a:lnTo>
                    <a:pt x="255623" y="12564"/>
                  </a:lnTo>
                  <a:cubicBezTo>
                    <a:pt x="238872" y="-4188"/>
                    <a:pt x="211610" y="-4188"/>
                    <a:pt x="194858" y="12564"/>
                  </a:cubicBezTo>
                  <a:lnTo>
                    <a:pt x="194858" y="12564"/>
                  </a:lnTo>
                  <a:lnTo>
                    <a:pt x="194858" y="12564"/>
                  </a:lnTo>
                  <a:lnTo>
                    <a:pt x="194858" y="12564"/>
                  </a:lnTo>
                  <a:lnTo>
                    <a:pt x="194858" y="12564"/>
                  </a:lnTo>
                  <a:lnTo>
                    <a:pt x="194858" y="12564"/>
                  </a:lnTo>
                  <a:cubicBezTo>
                    <a:pt x="178107" y="-4188"/>
                    <a:pt x="150845" y="-4188"/>
                    <a:pt x="134093" y="12564"/>
                  </a:cubicBezTo>
                  <a:lnTo>
                    <a:pt x="134093" y="12564"/>
                  </a:lnTo>
                  <a:lnTo>
                    <a:pt x="134093" y="12564"/>
                  </a:lnTo>
                  <a:lnTo>
                    <a:pt x="134093" y="12564"/>
                  </a:lnTo>
                  <a:lnTo>
                    <a:pt x="134093" y="12564"/>
                  </a:lnTo>
                  <a:lnTo>
                    <a:pt x="134093" y="12564"/>
                  </a:lnTo>
                  <a:cubicBezTo>
                    <a:pt x="117342" y="-4188"/>
                    <a:pt x="90080" y="-4188"/>
                    <a:pt x="73328" y="12564"/>
                  </a:cubicBezTo>
                  <a:lnTo>
                    <a:pt x="73328" y="12564"/>
                  </a:lnTo>
                  <a:lnTo>
                    <a:pt x="73328" y="12564"/>
                  </a:lnTo>
                  <a:lnTo>
                    <a:pt x="73328" y="12564"/>
                  </a:lnTo>
                  <a:lnTo>
                    <a:pt x="73328" y="12564"/>
                  </a:lnTo>
                  <a:lnTo>
                    <a:pt x="73328" y="12564"/>
                  </a:lnTo>
                  <a:cubicBezTo>
                    <a:pt x="56577" y="-4188"/>
                    <a:pt x="29315" y="-4188"/>
                    <a:pt x="12564" y="12564"/>
                  </a:cubicBezTo>
                  <a:lnTo>
                    <a:pt x="12564" y="12564"/>
                  </a:lnTo>
                  <a:lnTo>
                    <a:pt x="12564" y="12564"/>
                  </a:lnTo>
                  <a:lnTo>
                    <a:pt x="12564" y="12564"/>
                  </a:lnTo>
                  <a:lnTo>
                    <a:pt x="12564" y="12564"/>
                  </a:lnTo>
                  <a:lnTo>
                    <a:pt x="12564" y="12564"/>
                  </a:lnTo>
                  <a:cubicBezTo>
                    <a:pt x="-4188" y="28330"/>
                    <a:pt x="-4188" y="54114"/>
                    <a:pt x="12564" y="69880"/>
                  </a:cubicBezTo>
                  <a:lnTo>
                    <a:pt x="12564" y="69880"/>
                  </a:lnTo>
                  <a:lnTo>
                    <a:pt x="12564" y="69880"/>
                  </a:lnTo>
                  <a:lnTo>
                    <a:pt x="12564" y="69880"/>
                  </a:lnTo>
                  <a:cubicBezTo>
                    <a:pt x="-4188" y="85646"/>
                    <a:pt x="-4188" y="111430"/>
                    <a:pt x="12564" y="127196"/>
                  </a:cubicBezTo>
                  <a:lnTo>
                    <a:pt x="12564" y="127196"/>
                  </a:lnTo>
                  <a:lnTo>
                    <a:pt x="12564" y="127196"/>
                  </a:lnTo>
                  <a:lnTo>
                    <a:pt x="12564" y="127196"/>
                  </a:lnTo>
                  <a:cubicBezTo>
                    <a:pt x="-4188" y="142962"/>
                    <a:pt x="-4188" y="168746"/>
                    <a:pt x="12564" y="184512"/>
                  </a:cubicBezTo>
                  <a:lnTo>
                    <a:pt x="12564" y="184512"/>
                  </a:lnTo>
                  <a:lnTo>
                    <a:pt x="12564" y="184512"/>
                  </a:lnTo>
                  <a:lnTo>
                    <a:pt x="12564" y="184512"/>
                  </a:lnTo>
                  <a:cubicBezTo>
                    <a:pt x="-4188" y="200278"/>
                    <a:pt x="-4188" y="226062"/>
                    <a:pt x="12564" y="241828"/>
                  </a:cubicBezTo>
                  <a:lnTo>
                    <a:pt x="12564" y="241828"/>
                  </a:lnTo>
                  <a:lnTo>
                    <a:pt x="12564" y="241828"/>
                  </a:lnTo>
                  <a:lnTo>
                    <a:pt x="12564" y="241828"/>
                  </a:lnTo>
                  <a:cubicBezTo>
                    <a:pt x="-4188" y="257594"/>
                    <a:pt x="-4188" y="283378"/>
                    <a:pt x="12564" y="299144"/>
                  </a:cubicBezTo>
                  <a:lnTo>
                    <a:pt x="12564" y="299144"/>
                  </a:lnTo>
                  <a:lnTo>
                    <a:pt x="12564" y="299144"/>
                  </a:lnTo>
                  <a:cubicBezTo>
                    <a:pt x="-4188" y="314910"/>
                    <a:pt x="-4188" y="340694"/>
                    <a:pt x="12564" y="356460"/>
                  </a:cubicBezTo>
                  <a:cubicBezTo>
                    <a:pt x="-4188" y="372226"/>
                    <a:pt x="-4188" y="398010"/>
                    <a:pt x="12564" y="413776"/>
                  </a:cubicBezTo>
                  <a:lnTo>
                    <a:pt x="12564" y="413776"/>
                  </a:lnTo>
                  <a:lnTo>
                    <a:pt x="12564" y="413776"/>
                  </a:lnTo>
                  <a:cubicBezTo>
                    <a:pt x="-4188" y="429542"/>
                    <a:pt x="-4188" y="455326"/>
                    <a:pt x="12564" y="471092"/>
                  </a:cubicBezTo>
                  <a:lnTo>
                    <a:pt x="12564" y="471092"/>
                  </a:lnTo>
                  <a:lnTo>
                    <a:pt x="12564" y="471092"/>
                  </a:lnTo>
                  <a:lnTo>
                    <a:pt x="12564" y="471092"/>
                  </a:lnTo>
                  <a:lnTo>
                    <a:pt x="12564" y="471092"/>
                  </a:lnTo>
                  <a:lnTo>
                    <a:pt x="12564" y="471092"/>
                  </a:lnTo>
                  <a:cubicBezTo>
                    <a:pt x="29315" y="487844"/>
                    <a:pt x="56577" y="487844"/>
                    <a:pt x="73328" y="471092"/>
                  </a:cubicBezTo>
                  <a:lnTo>
                    <a:pt x="73328" y="471092"/>
                  </a:lnTo>
                  <a:lnTo>
                    <a:pt x="73328" y="471092"/>
                  </a:lnTo>
                  <a:lnTo>
                    <a:pt x="73328" y="471092"/>
                  </a:lnTo>
                  <a:lnTo>
                    <a:pt x="73328" y="471092"/>
                  </a:lnTo>
                  <a:lnTo>
                    <a:pt x="73328" y="471092"/>
                  </a:lnTo>
                  <a:cubicBezTo>
                    <a:pt x="90080" y="487844"/>
                    <a:pt x="117342" y="487844"/>
                    <a:pt x="134093" y="471092"/>
                  </a:cubicBezTo>
                  <a:lnTo>
                    <a:pt x="134093" y="471092"/>
                  </a:lnTo>
                  <a:lnTo>
                    <a:pt x="134093" y="471092"/>
                  </a:lnTo>
                  <a:lnTo>
                    <a:pt x="134093" y="471092"/>
                  </a:lnTo>
                  <a:lnTo>
                    <a:pt x="134093" y="471092"/>
                  </a:lnTo>
                  <a:lnTo>
                    <a:pt x="134093" y="471092"/>
                  </a:lnTo>
                  <a:cubicBezTo>
                    <a:pt x="150845" y="487844"/>
                    <a:pt x="178107" y="487844"/>
                    <a:pt x="194858" y="471092"/>
                  </a:cubicBezTo>
                  <a:lnTo>
                    <a:pt x="194858" y="471092"/>
                  </a:lnTo>
                  <a:lnTo>
                    <a:pt x="194858" y="471092"/>
                  </a:lnTo>
                  <a:lnTo>
                    <a:pt x="194858" y="471092"/>
                  </a:lnTo>
                  <a:lnTo>
                    <a:pt x="194858" y="471092"/>
                  </a:lnTo>
                  <a:lnTo>
                    <a:pt x="194858" y="471092"/>
                  </a:lnTo>
                  <a:cubicBezTo>
                    <a:pt x="211610" y="487844"/>
                    <a:pt x="238872" y="487844"/>
                    <a:pt x="255623" y="471092"/>
                  </a:cubicBezTo>
                  <a:lnTo>
                    <a:pt x="255623" y="471092"/>
                  </a:lnTo>
                  <a:lnTo>
                    <a:pt x="255623" y="471092"/>
                  </a:lnTo>
                  <a:lnTo>
                    <a:pt x="255623" y="471092"/>
                  </a:lnTo>
                  <a:lnTo>
                    <a:pt x="255623" y="471092"/>
                  </a:lnTo>
                  <a:lnTo>
                    <a:pt x="255623" y="471092"/>
                  </a:lnTo>
                  <a:cubicBezTo>
                    <a:pt x="272375" y="487844"/>
                    <a:pt x="299637" y="487844"/>
                    <a:pt x="316388" y="471092"/>
                  </a:cubicBezTo>
                  <a:lnTo>
                    <a:pt x="316388" y="471092"/>
                  </a:lnTo>
                  <a:lnTo>
                    <a:pt x="316388" y="471092"/>
                  </a:lnTo>
                  <a:lnTo>
                    <a:pt x="316388" y="471092"/>
                  </a:lnTo>
                  <a:lnTo>
                    <a:pt x="316388" y="471092"/>
                  </a:lnTo>
                  <a:lnTo>
                    <a:pt x="316388" y="471092"/>
                  </a:lnTo>
                  <a:cubicBezTo>
                    <a:pt x="333140" y="487844"/>
                    <a:pt x="360402" y="487844"/>
                    <a:pt x="377153" y="471092"/>
                  </a:cubicBezTo>
                  <a:cubicBezTo>
                    <a:pt x="393904" y="487844"/>
                    <a:pt x="421167" y="487844"/>
                    <a:pt x="437918" y="471092"/>
                  </a:cubicBezTo>
                  <a:lnTo>
                    <a:pt x="437918" y="471092"/>
                  </a:lnTo>
                  <a:lnTo>
                    <a:pt x="437918" y="471092"/>
                  </a:lnTo>
                  <a:lnTo>
                    <a:pt x="437918" y="471092"/>
                  </a:lnTo>
                  <a:lnTo>
                    <a:pt x="437918" y="471092"/>
                  </a:lnTo>
                  <a:lnTo>
                    <a:pt x="437918" y="471092"/>
                  </a:lnTo>
                  <a:cubicBezTo>
                    <a:pt x="454669" y="487844"/>
                    <a:pt x="481931" y="487844"/>
                    <a:pt x="498683" y="471092"/>
                  </a:cubicBezTo>
                  <a:lnTo>
                    <a:pt x="498683" y="471092"/>
                  </a:lnTo>
                  <a:lnTo>
                    <a:pt x="498683" y="471092"/>
                  </a:lnTo>
                  <a:lnTo>
                    <a:pt x="498683" y="471092"/>
                  </a:lnTo>
                  <a:lnTo>
                    <a:pt x="498683" y="471092"/>
                  </a:lnTo>
                  <a:lnTo>
                    <a:pt x="498683" y="471092"/>
                  </a:lnTo>
                  <a:cubicBezTo>
                    <a:pt x="515434" y="487844"/>
                    <a:pt x="542696" y="487844"/>
                    <a:pt x="559448" y="471092"/>
                  </a:cubicBezTo>
                  <a:lnTo>
                    <a:pt x="559448" y="471092"/>
                  </a:lnTo>
                  <a:lnTo>
                    <a:pt x="559448" y="471092"/>
                  </a:lnTo>
                  <a:lnTo>
                    <a:pt x="559448" y="471092"/>
                  </a:lnTo>
                  <a:lnTo>
                    <a:pt x="559448" y="471092"/>
                  </a:lnTo>
                  <a:lnTo>
                    <a:pt x="559448" y="471092"/>
                  </a:lnTo>
                  <a:cubicBezTo>
                    <a:pt x="576199" y="487844"/>
                    <a:pt x="603461" y="487844"/>
                    <a:pt x="620213" y="471092"/>
                  </a:cubicBezTo>
                  <a:lnTo>
                    <a:pt x="620213" y="471092"/>
                  </a:lnTo>
                  <a:lnTo>
                    <a:pt x="620213" y="471092"/>
                  </a:lnTo>
                  <a:lnTo>
                    <a:pt x="620213" y="471092"/>
                  </a:lnTo>
                  <a:lnTo>
                    <a:pt x="620213" y="471092"/>
                  </a:lnTo>
                  <a:lnTo>
                    <a:pt x="620213" y="471092"/>
                  </a:lnTo>
                  <a:cubicBezTo>
                    <a:pt x="636964" y="487844"/>
                    <a:pt x="664226" y="487844"/>
                    <a:pt x="680978" y="471092"/>
                  </a:cubicBezTo>
                  <a:lnTo>
                    <a:pt x="680978" y="471092"/>
                  </a:lnTo>
                  <a:lnTo>
                    <a:pt x="680978" y="471092"/>
                  </a:lnTo>
                  <a:lnTo>
                    <a:pt x="680978" y="471092"/>
                  </a:lnTo>
                  <a:lnTo>
                    <a:pt x="680978" y="471092"/>
                  </a:lnTo>
                  <a:lnTo>
                    <a:pt x="680978" y="471092"/>
                  </a:lnTo>
                  <a:cubicBezTo>
                    <a:pt x="697729" y="487844"/>
                    <a:pt x="724991" y="487844"/>
                    <a:pt x="741743" y="471092"/>
                  </a:cubicBezTo>
                  <a:lnTo>
                    <a:pt x="741743" y="471092"/>
                  </a:lnTo>
                  <a:lnTo>
                    <a:pt x="741743" y="471092"/>
                  </a:lnTo>
                  <a:lnTo>
                    <a:pt x="741743" y="471092"/>
                  </a:lnTo>
                  <a:lnTo>
                    <a:pt x="741743" y="471092"/>
                  </a:lnTo>
                  <a:cubicBezTo>
                    <a:pt x="758494" y="455326"/>
                    <a:pt x="758494" y="429542"/>
                    <a:pt x="741743" y="413776"/>
                  </a:cubicBezTo>
                  <a:lnTo>
                    <a:pt x="741743" y="413776"/>
                  </a:lnTo>
                  <a:cubicBezTo>
                    <a:pt x="758494" y="398010"/>
                    <a:pt x="758494" y="372226"/>
                    <a:pt x="741743" y="356460"/>
                  </a:cubicBezTo>
                  <a:lnTo>
                    <a:pt x="741743" y="356460"/>
                  </a:lnTo>
                  <a:cubicBezTo>
                    <a:pt x="758494" y="340694"/>
                    <a:pt x="758494" y="314910"/>
                    <a:pt x="741743" y="299144"/>
                  </a:cubicBezTo>
                  <a:lnTo>
                    <a:pt x="741743" y="299144"/>
                  </a:lnTo>
                  <a:cubicBezTo>
                    <a:pt x="758494" y="283378"/>
                    <a:pt x="758494" y="257594"/>
                    <a:pt x="741743" y="241828"/>
                  </a:cubicBezTo>
                  <a:lnTo>
                    <a:pt x="741743" y="241828"/>
                  </a:lnTo>
                  <a:cubicBezTo>
                    <a:pt x="758494" y="226062"/>
                    <a:pt x="758494" y="200278"/>
                    <a:pt x="741743" y="184512"/>
                  </a:cubicBezTo>
                  <a:lnTo>
                    <a:pt x="741743" y="184512"/>
                  </a:lnTo>
                  <a:cubicBezTo>
                    <a:pt x="758494" y="168746"/>
                    <a:pt x="758494" y="142962"/>
                    <a:pt x="741743" y="127196"/>
                  </a:cubicBezTo>
                  <a:lnTo>
                    <a:pt x="741743" y="127196"/>
                  </a:lnTo>
                  <a:cubicBezTo>
                    <a:pt x="758494" y="111430"/>
                    <a:pt x="758494" y="85646"/>
                    <a:pt x="741743" y="69880"/>
                  </a:cubicBezTo>
                  <a:close/>
                  <a:moveTo>
                    <a:pt x="376660" y="12564"/>
                  </a:moveTo>
                  <a:lnTo>
                    <a:pt x="376660" y="12564"/>
                  </a:lnTo>
                  <a:lnTo>
                    <a:pt x="376660" y="12564"/>
                  </a:lnTo>
                  <a:lnTo>
                    <a:pt x="376660" y="12564"/>
                  </a:lnTo>
                  <a:close/>
                </a:path>
              </a:pathLst>
            </a:custGeom>
            <a:solidFill>
              <a:schemeClr val="bg1"/>
            </a:solidFill>
            <a:ln w="163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34C24827-7D1A-43EF-9EA1-6C11508B2313}"/>
                </a:ext>
              </a:extLst>
            </p:cNvPr>
            <p:cNvSpPr/>
            <p:nvPr/>
          </p:nvSpPr>
          <p:spPr>
            <a:xfrm>
              <a:off x="2011852" y="2309329"/>
              <a:ext cx="505827" cy="37773"/>
            </a:xfrm>
            <a:custGeom>
              <a:avLst/>
              <a:gdLst>
                <a:gd name="connsiteX0" fmla="*/ 0 w 505826"/>
                <a:gd name="connsiteY0" fmla="*/ 0 h 37772"/>
                <a:gd name="connsiteX1" fmla="*/ 506648 w 505826"/>
                <a:gd name="connsiteY1" fmla="*/ 0 h 37772"/>
                <a:gd name="connsiteX2" fmla="*/ 506648 w 505826"/>
                <a:gd name="connsiteY2" fmla="*/ 37773 h 37772"/>
                <a:gd name="connsiteX3" fmla="*/ 0 w 505826"/>
                <a:gd name="connsiteY3" fmla="*/ 37773 h 37772"/>
              </a:gdLst>
              <a:ahLst/>
              <a:cxnLst>
                <a:cxn ang="0">
                  <a:pos x="connsiteX0" y="connsiteY0"/>
                </a:cxn>
                <a:cxn ang="0">
                  <a:pos x="connsiteX1" y="connsiteY1"/>
                </a:cxn>
                <a:cxn ang="0">
                  <a:pos x="connsiteX2" y="connsiteY2"/>
                </a:cxn>
                <a:cxn ang="0">
                  <a:pos x="connsiteX3" y="connsiteY3"/>
                </a:cxn>
              </a:cxnLst>
              <a:rect l="l" t="t" r="r" b="b"/>
              <a:pathLst>
                <a:path w="505826" h="37772">
                  <a:moveTo>
                    <a:pt x="0" y="0"/>
                  </a:moveTo>
                  <a:lnTo>
                    <a:pt x="506648" y="0"/>
                  </a:lnTo>
                  <a:lnTo>
                    <a:pt x="506648" y="37773"/>
                  </a:lnTo>
                  <a:lnTo>
                    <a:pt x="0" y="37773"/>
                  </a:lnTo>
                  <a:close/>
                </a:path>
              </a:pathLst>
            </a:custGeom>
            <a:solidFill>
              <a:schemeClr val="bg1">
                <a:lumMod val="75000"/>
              </a:schemeClr>
            </a:solidFill>
            <a:ln w="1637"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0FC3BE6F-0314-404D-9F2B-EF45CDCE0E82}"/>
                </a:ext>
              </a:extLst>
            </p:cNvPr>
            <p:cNvSpPr/>
            <p:nvPr/>
          </p:nvSpPr>
          <p:spPr>
            <a:xfrm>
              <a:off x="1962419" y="2414764"/>
              <a:ext cx="604365" cy="37773"/>
            </a:xfrm>
            <a:custGeom>
              <a:avLst/>
              <a:gdLst>
                <a:gd name="connsiteX0" fmla="*/ 0 w 604364"/>
                <a:gd name="connsiteY0" fmla="*/ 0 h 37772"/>
                <a:gd name="connsiteX1" fmla="*/ 605186 w 604364"/>
                <a:gd name="connsiteY1" fmla="*/ 0 h 37772"/>
                <a:gd name="connsiteX2" fmla="*/ 605186 w 604364"/>
                <a:gd name="connsiteY2" fmla="*/ 37773 h 37772"/>
                <a:gd name="connsiteX3" fmla="*/ 0 w 604364"/>
                <a:gd name="connsiteY3" fmla="*/ 37773 h 37772"/>
              </a:gdLst>
              <a:ahLst/>
              <a:cxnLst>
                <a:cxn ang="0">
                  <a:pos x="connsiteX0" y="connsiteY0"/>
                </a:cxn>
                <a:cxn ang="0">
                  <a:pos x="connsiteX1" y="connsiteY1"/>
                </a:cxn>
                <a:cxn ang="0">
                  <a:pos x="connsiteX2" y="connsiteY2"/>
                </a:cxn>
                <a:cxn ang="0">
                  <a:pos x="connsiteX3" y="connsiteY3"/>
                </a:cxn>
              </a:cxnLst>
              <a:rect l="l" t="t" r="r" b="b"/>
              <a:pathLst>
                <a:path w="604364" h="37772">
                  <a:moveTo>
                    <a:pt x="0" y="0"/>
                  </a:moveTo>
                  <a:lnTo>
                    <a:pt x="605186" y="0"/>
                  </a:lnTo>
                  <a:lnTo>
                    <a:pt x="605186" y="37773"/>
                  </a:lnTo>
                  <a:lnTo>
                    <a:pt x="0" y="37773"/>
                  </a:lnTo>
                  <a:close/>
                </a:path>
              </a:pathLst>
            </a:custGeom>
            <a:solidFill>
              <a:schemeClr val="bg1">
                <a:lumMod val="75000"/>
              </a:schemeClr>
            </a:solidFill>
            <a:ln w="1637"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EA3E2B41-3E72-4FDE-BB13-C8CBC287ABDB}"/>
                </a:ext>
              </a:extLst>
            </p:cNvPr>
            <p:cNvSpPr/>
            <p:nvPr/>
          </p:nvSpPr>
          <p:spPr>
            <a:xfrm>
              <a:off x="2113345" y="2520035"/>
              <a:ext cx="302182" cy="37773"/>
            </a:xfrm>
            <a:custGeom>
              <a:avLst/>
              <a:gdLst>
                <a:gd name="connsiteX0" fmla="*/ 0 w 302182"/>
                <a:gd name="connsiteY0" fmla="*/ 0 h 37772"/>
                <a:gd name="connsiteX1" fmla="*/ 303496 w 302182"/>
                <a:gd name="connsiteY1" fmla="*/ 0 h 37772"/>
                <a:gd name="connsiteX2" fmla="*/ 303496 w 302182"/>
                <a:gd name="connsiteY2" fmla="*/ 37773 h 37772"/>
                <a:gd name="connsiteX3" fmla="*/ 0 w 302182"/>
                <a:gd name="connsiteY3" fmla="*/ 37773 h 37772"/>
              </a:gdLst>
              <a:ahLst/>
              <a:cxnLst>
                <a:cxn ang="0">
                  <a:pos x="connsiteX0" y="connsiteY0"/>
                </a:cxn>
                <a:cxn ang="0">
                  <a:pos x="connsiteX1" y="connsiteY1"/>
                </a:cxn>
                <a:cxn ang="0">
                  <a:pos x="connsiteX2" y="connsiteY2"/>
                </a:cxn>
                <a:cxn ang="0">
                  <a:pos x="connsiteX3" y="connsiteY3"/>
                </a:cxn>
              </a:cxnLst>
              <a:rect l="l" t="t" r="r" b="b"/>
              <a:pathLst>
                <a:path w="302182" h="37772">
                  <a:moveTo>
                    <a:pt x="0" y="0"/>
                  </a:moveTo>
                  <a:lnTo>
                    <a:pt x="303496" y="0"/>
                  </a:lnTo>
                  <a:lnTo>
                    <a:pt x="303496" y="37773"/>
                  </a:lnTo>
                  <a:lnTo>
                    <a:pt x="0" y="37773"/>
                  </a:lnTo>
                  <a:close/>
                </a:path>
              </a:pathLst>
            </a:custGeom>
            <a:solidFill>
              <a:schemeClr val="bg1">
                <a:lumMod val="75000"/>
              </a:schemeClr>
            </a:solidFill>
            <a:ln w="1637"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11AC1DF1-6C6C-4413-B454-909ADC163A2A}"/>
                </a:ext>
              </a:extLst>
            </p:cNvPr>
            <p:cNvSpPr/>
            <p:nvPr/>
          </p:nvSpPr>
          <p:spPr>
            <a:xfrm>
              <a:off x="2541984" y="2588519"/>
              <a:ext cx="49269" cy="54196"/>
            </a:xfrm>
            <a:custGeom>
              <a:avLst/>
              <a:gdLst>
                <a:gd name="connsiteX0" fmla="*/ 49433 w 49268"/>
                <a:gd name="connsiteY0" fmla="*/ 42207 h 54195"/>
                <a:gd name="connsiteX1" fmla="*/ 26605 w 49268"/>
                <a:gd name="connsiteY1" fmla="*/ 34652 h 54195"/>
                <a:gd name="connsiteX2" fmla="*/ 13795 w 49268"/>
                <a:gd name="connsiteY2" fmla="*/ 55181 h 54195"/>
                <a:gd name="connsiteX3" fmla="*/ 0 w 49268"/>
                <a:gd name="connsiteY3" fmla="*/ 17244 h 54195"/>
                <a:gd name="connsiteX4" fmla="*/ 34160 w 49268"/>
                <a:gd name="connsiteY4" fmla="*/ 0 h 54195"/>
                <a:gd name="connsiteX5" fmla="*/ 49433 w 49268"/>
                <a:gd name="connsiteY5" fmla="*/ 42207 h 5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68" h="54195">
                  <a:moveTo>
                    <a:pt x="49433" y="42207"/>
                  </a:moveTo>
                  <a:lnTo>
                    <a:pt x="26605" y="34652"/>
                  </a:lnTo>
                  <a:lnTo>
                    <a:pt x="13795" y="55181"/>
                  </a:lnTo>
                  <a:lnTo>
                    <a:pt x="0" y="17244"/>
                  </a:lnTo>
                  <a:cubicBezTo>
                    <a:pt x="13138" y="15109"/>
                    <a:pt x="24963" y="8868"/>
                    <a:pt x="34160" y="0"/>
                  </a:cubicBezTo>
                  <a:lnTo>
                    <a:pt x="49433" y="42207"/>
                  </a:lnTo>
                  <a:close/>
                </a:path>
              </a:pathLst>
            </a:custGeom>
            <a:solidFill>
              <a:schemeClr val="bg1">
                <a:lumMod val="85000"/>
              </a:schemeClr>
            </a:solidFill>
            <a:ln w="1637"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09FBFD65-2E9E-4E8D-B0BF-06739C9DBF15}"/>
                </a:ext>
              </a:extLst>
            </p:cNvPr>
            <p:cNvSpPr/>
            <p:nvPr/>
          </p:nvSpPr>
          <p:spPr>
            <a:xfrm>
              <a:off x="2471366" y="2588683"/>
              <a:ext cx="49269" cy="54196"/>
            </a:xfrm>
            <a:custGeom>
              <a:avLst/>
              <a:gdLst>
                <a:gd name="connsiteX0" fmla="*/ 49597 w 49268"/>
                <a:gd name="connsiteY0" fmla="*/ 17080 h 54195"/>
                <a:gd name="connsiteX1" fmla="*/ 35802 w 49268"/>
                <a:gd name="connsiteY1" fmla="*/ 55017 h 54195"/>
                <a:gd name="connsiteX2" fmla="*/ 22992 w 49268"/>
                <a:gd name="connsiteY2" fmla="*/ 34652 h 54195"/>
                <a:gd name="connsiteX3" fmla="*/ 0 w 49268"/>
                <a:gd name="connsiteY3" fmla="*/ 42207 h 54195"/>
                <a:gd name="connsiteX4" fmla="*/ 15273 w 49268"/>
                <a:gd name="connsiteY4" fmla="*/ 0 h 54195"/>
                <a:gd name="connsiteX5" fmla="*/ 49597 w 49268"/>
                <a:gd name="connsiteY5" fmla="*/ 17080 h 5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68" h="54195">
                  <a:moveTo>
                    <a:pt x="49597" y="17080"/>
                  </a:moveTo>
                  <a:lnTo>
                    <a:pt x="35802" y="55017"/>
                  </a:lnTo>
                  <a:lnTo>
                    <a:pt x="22992" y="34652"/>
                  </a:lnTo>
                  <a:lnTo>
                    <a:pt x="0" y="42207"/>
                  </a:lnTo>
                  <a:lnTo>
                    <a:pt x="15273" y="0"/>
                  </a:lnTo>
                  <a:cubicBezTo>
                    <a:pt x="24634" y="8704"/>
                    <a:pt x="36459" y="14945"/>
                    <a:pt x="49597" y="17080"/>
                  </a:cubicBezTo>
                  <a:close/>
                </a:path>
              </a:pathLst>
            </a:custGeom>
            <a:solidFill>
              <a:schemeClr val="bg1">
                <a:lumMod val="85000"/>
              </a:schemeClr>
            </a:solidFill>
            <a:ln w="1637"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F5FE7B98-4820-4C72-AA5C-D7A0C77FE1D0}"/>
                </a:ext>
              </a:extLst>
            </p:cNvPr>
            <p:cNvSpPr/>
            <p:nvPr/>
          </p:nvSpPr>
          <p:spPr>
            <a:xfrm>
              <a:off x="2467753" y="2479307"/>
              <a:ext cx="126457" cy="126457"/>
            </a:xfrm>
            <a:custGeom>
              <a:avLst/>
              <a:gdLst>
                <a:gd name="connsiteX0" fmla="*/ 127442 w 126456"/>
                <a:gd name="connsiteY0" fmla="*/ 63721 h 126456"/>
                <a:gd name="connsiteX1" fmla="*/ 63721 w 126456"/>
                <a:gd name="connsiteY1" fmla="*/ 127442 h 126456"/>
                <a:gd name="connsiteX2" fmla="*/ 0 w 126456"/>
                <a:gd name="connsiteY2" fmla="*/ 63721 h 126456"/>
                <a:gd name="connsiteX3" fmla="*/ 63721 w 126456"/>
                <a:gd name="connsiteY3" fmla="*/ 0 h 126456"/>
                <a:gd name="connsiteX4" fmla="*/ 127442 w 126456"/>
                <a:gd name="connsiteY4" fmla="*/ 63721 h 126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56" h="126456">
                  <a:moveTo>
                    <a:pt x="127442" y="63721"/>
                  </a:moveTo>
                  <a:cubicBezTo>
                    <a:pt x="127442" y="98913"/>
                    <a:pt x="98913" y="127442"/>
                    <a:pt x="63721" y="127442"/>
                  </a:cubicBezTo>
                  <a:cubicBezTo>
                    <a:pt x="28529" y="127442"/>
                    <a:pt x="0" y="98913"/>
                    <a:pt x="0" y="63721"/>
                  </a:cubicBezTo>
                  <a:cubicBezTo>
                    <a:pt x="0" y="28529"/>
                    <a:pt x="28529" y="0"/>
                    <a:pt x="63721" y="0"/>
                  </a:cubicBezTo>
                  <a:cubicBezTo>
                    <a:pt x="98913" y="0"/>
                    <a:pt x="127442" y="28529"/>
                    <a:pt x="127442" y="63721"/>
                  </a:cubicBezTo>
                  <a:close/>
                </a:path>
              </a:pathLst>
            </a:custGeom>
            <a:solidFill>
              <a:schemeClr val="bg1">
                <a:lumMod val="85000"/>
              </a:schemeClr>
            </a:solidFill>
            <a:ln w="1637"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4101F336-61C5-4510-8DAF-9DC9565D1154}"/>
                </a:ext>
              </a:extLst>
            </p:cNvPr>
            <p:cNvSpPr/>
            <p:nvPr/>
          </p:nvSpPr>
          <p:spPr>
            <a:xfrm>
              <a:off x="2481876" y="2493266"/>
              <a:ext cx="98538" cy="98538"/>
            </a:xfrm>
            <a:custGeom>
              <a:avLst/>
              <a:gdLst>
                <a:gd name="connsiteX0" fmla="*/ 49597 w 98537"/>
                <a:gd name="connsiteY0" fmla="*/ 99195 h 98537"/>
                <a:gd name="connsiteX1" fmla="*/ 0 w 98537"/>
                <a:gd name="connsiteY1" fmla="*/ 49597 h 98537"/>
                <a:gd name="connsiteX2" fmla="*/ 49597 w 98537"/>
                <a:gd name="connsiteY2" fmla="*/ 0 h 98537"/>
                <a:gd name="connsiteX3" fmla="*/ 99195 w 98537"/>
                <a:gd name="connsiteY3" fmla="*/ 49597 h 98537"/>
                <a:gd name="connsiteX4" fmla="*/ 49597 w 98537"/>
                <a:gd name="connsiteY4" fmla="*/ 99195 h 98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37" h="98537">
                  <a:moveTo>
                    <a:pt x="49597" y="99195"/>
                  </a:moveTo>
                  <a:cubicBezTo>
                    <a:pt x="22335" y="99195"/>
                    <a:pt x="0" y="77024"/>
                    <a:pt x="0" y="49597"/>
                  </a:cubicBezTo>
                  <a:cubicBezTo>
                    <a:pt x="0" y="22171"/>
                    <a:pt x="22171" y="0"/>
                    <a:pt x="49597" y="0"/>
                  </a:cubicBezTo>
                  <a:cubicBezTo>
                    <a:pt x="77024" y="0"/>
                    <a:pt x="99195" y="22171"/>
                    <a:pt x="99195" y="49597"/>
                  </a:cubicBezTo>
                  <a:cubicBezTo>
                    <a:pt x="99195" y="77024"/>
                    <a:pt x="76859" y="99195"/>
                    <a:pt x="49597" y="99195"/>
                  </a:cubicBezTo>
                  <a:close/>
                </a:path>
              </a:pathLst>
            </a:custGeom>
            <a:solidFill>
              <a:schemeClr val="bg1"/>
            </a:solidFill>
            <a:ln w="1637" cap="flat">
              <a:noFill/>
              <a:prstDash val="solid"/>
              <a:miter/>
            </a:ln>
          </p:spPr>
          <p:txBody>
            <a:bodyPr rtlCol="0" anchor="ctr"/>
            <a:lstStyle/>
            <a:p>
              <a:endParaRPr lang="zh-CN" altLang="en-US" dirty="0"/>
            </a:p>
          </p:txBody>
        </p:sp>
      </p:grpSp>
      <p:sp>
        <p:nvSpPr>
          <p:cNvPr id="69" name="椭圆 68">
            <a:extLst>
              <a:ext uri="{FF2B5EF4-FFF2-40B4-BE49-F238E27FC236}">
                <a16:creationId xmlns:a16="http://schemas.microsoft.com/office/drawing/2014/main" id="{1D8E1BEB-C17D-46B0-A53D-AF7CBCE84865}"/>
              </a:ext>
            </a:extLst>
          </p:cNvPr>
          <p:cNvSpPr/>
          <p:nvPr/>
        </p:nvSpPr>
        <p:spPr>
          <a:xfrm>
            <a:off x="1994720" y="3186612"/>
            <a:ext cx="505334" cy="2063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48273A27-B7FE-4916-9A0E-EB8221069357}"/>
              </a:ext>
            </a:extLst>
          </p:cNvPr>
          <p:cNvGrpSpPr/>
          <p:nvPr/>
        </p:nvGrpSpPr>
        <p:grpSpPr>
          <a:xfrm>
            <a:off x="1021359" y="3613100"/>
            <a:ext cx="2526944" cy="1150109"/>
            <a:chOff x="1097557" y="3881653"/>
            <a:chExt cx="2526944" cy="1150109"/>
          </a:xfrm>
        </p:grpSpPr>
        <p:sp>
          <p:nvSpPr>
            <p:cNvPr id="20" name="文本框 19">
              <a:extLst>
                <a:ext uri="{FF2B5EF4-FFF2-40B4-BE49-F238E27FC236}">
                  <a16:creationId xmlns:a16="http://schemas.microsoft.com/office/drawing/2014/main" id="{F663C5AF-FF27-4051-A890-AE1BD37D3840}"/>
                </a:ext>
              </a:extLst>
            </p:cNvPr>
            <p:cNvSpPr txBox="1"/>
            <p:nvPr/>
          </p:nvSpPr>
          <p:spPr>
            <a:xfrm>
              <a:off x="1429092" y="3881653"/>
              <a:ext cx="1762275" cy="430374"/>
            </a:xfrm>
            <a:prstGeom prst="rect">
              <a:avLst/>
            </a:prstGeom>
            <a:noFill/>
          </p:spPr>
          <p:txBody>
            <a:bodyPr wrap="square" rtlCol="0">
              <a:spAutoFit/>
            </a:bodyPr>
            <a:lstStyle>
              <a:defPPr>
                <a:defRPr lang="zh-CN"/>
              </a:defPPr>
              <a:lvl1pPr>
                <a:lnSpc>
                  <a:spcPct val="120000"/>
                </a:lnSpc>
              </a:lvl1pPr>
            </a:lstStyle>
            <a:p>
              <a:pPr algn="ctr"/>
              <a:r>
                <a:rPr lang="zh-CN" altLang="en-US" sz="2000" b="1" dirty="0">
                  <a:latin typeface="+mn-ea"/>
                </a:rPr>
                <a:t>输入奖项名称</a:t>
              </a:r>
            </a:p>
          </p:txBody>
        </p:sp>
        <p:sp>
          <p:nvSpPr>
            <p:cNvPr id="72" name="TextBox 75">
              <a:extLst>
                <a:ext uri="{FF2B5EF4-FFF2-40B4-BE49-F238E27FC236}">
                  <a16:creationId xmlns:a16="http://schemas.microsoft.com/office/drawing/2014/main" id="{6E503EDB-AD3A-4B68-AD3A-872070873BAD}"/>
                </a:ext>
              </a:extLst>
            </p:cNvPr>
            <p:cNvSpPr txBox="1"/>
            <p:nvPr/>
          </p:nvSpPr>
          <p:spPr>
            <a:xfrm>
              <a:off x="1097557" y="4312027"/>
              <a:ext cx="2526944" cy="719735"/>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mn-ea"/>
                  <a:cs typeface="Lato Light"/>
                </a:defRPr>
              </a:lvl1pPr>
            </a:lstStyle>
            <a:p>
              <a:r>
                <a:rPr lang="zh-CN" altLang="en-US" dirty="0"/>
                <a:t>输入对奖项的简短描述</a:t>
              </a:r>
              <a:endParaRPr lang="en-US" altLang="zh-CN" dirty="0"/>
            </a:p>
            <a:p>
              <a:r>
                <a:rPr lang="zh-CN" altLang="en-US" dirty="0"/>
                <a:t>输入对奖项的简短描述</a:t>
              </a:r>
              <a:endParaRPr lang="en-US" altLang="zh-CN" dirty="0"/>
            </a:p>
          </p:txBody>
        </p:sp>
      </p:grpSp>
      <p:sp>
        <p:nvSpPr>
          <p:cNvPr id="74" name="椭圆 73">
            <a:extLst>
              <a:ext uri="{FF2B5EF4-FFF2-40B4-BE49-F238E27FC236}">
                <a16:creationId xmlns:a16="http://schemas.microsoft.com/office/drawing/2014/main" id="{45DAEE2F-20D4-4C2A-82EA-7D492E0AEC20}"/>
              </a:ext>
            </a:extLst>
          </p:cNvPr>
          <p:cNvSpPr/>
          <p:nvPr/>
        </p:nvSpPr>
        <p:spPr>
          <a:xfrm>
            <a:off x="5843333" y="4094279"/>
            <a:ext cx="505334" cy="2063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图形 95">
            <a:extLst>
              <a:ext uri="{FF2B5EF4-FFF2-40B4-BE49-F238E27FC236}">
                <a16:creationId xmlns:a16="http://schemas.microsoft.com/office/drawing/2014/main" id="{EE1A9A9D-4E18-4D03-B2D5-EE540E603623}"/>
              </a:ext>
            </a:extLst>
          </p:cNvPr>
          <p:cNvGrpSpPr/>
          <p:nvPr/>
        </p:nvGrpSpPr>
        <p:grpSpPr>
          <a:xfrm>
            <a:off x="5654523" y="2629854"/>
            <a:ext cx="882954" cy="882948"/>
            <a:chOff x="4551200" y="726791"/>
            <a:chExt cx="4876800" cy="4876800"/>
          </a:xfrm>
        </p:grpSpPr>
        <p:sp>
          <p:nvSpPr>
            <p:cNvPr id="76" name="任意多边形: 形状 75">
              <a:extLst>
                <a:ext uri="{FF2B5EF4-FFF2-40B4-BE49-F238E27FC236}">
                  <a16:creationId xmlns:a16="http://schemas.microsoft.com/office/drawing/2014/main" id="{3C1612D5-D659-4DA6-8162-3BE841078D2D}"/>
                </a:ext>
              </a:extLst>
            </p:cNvPr>
            <p:cNvSpPr/>
            <p:nvPr/>
          </p:nvSpPr>
          <p:spPr>
            <a:xfrm>
              <a:off x="5388448" y="5264501"/>
              <a:ext cx="3200400" cy="314325"/>
            </a:xfrm>
            <a:custGeom>
              <a:avLst/>
              <a:gdLst>
                <a:gd name="connsiteX0" fmla="*/ 0 w 3200400"/>
                <a:gd name="connsiteY0" fmla="*/ 320040 h 314325"/>
                <a:gd name="connsiteX1" fmla="*/ 3202305 w 3200400"/>
                <a:gd name="connsiteY1" fmla="*/ 320040 h 314325"/>
                <a:gd name="connsiteX2" fmla="*/ 3202305 w 3200400"/>
                <a:gd name="connsiteY2" fmla="*/ 19050 h 314325"/>
                <a:gd name="connsiteX3" fmla="*/ 3183255 w 3200400"/>
                <a:gd name="connsiteY3" fmla="*/ 0 h 314325"/>
                <a:gd name="connsiteX4" fmla="*/ 19050 w 3200400"/>
                <a:gd name="connsiteY4" fmla="*/ 0 h 314325"/>
                <a:gd name="connsiteX5" fmla="*/ 0 w 3200400"/>
                <a:gd name="connsiteY5" fmla="*/ 19050 h 314325"/>
                <a:gd name="connsiteX6" fmla="*/ 0 w 3200400"/>
                <a:gd name="connsiteY6" fmla="*/ 32004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0" h="314325">
                  <a:moveTo>
                    <a:pt x="0" y="320040"/>
                  </a:moveTo>
                  <a:lnTo>
                    <a:pt x="3202305" y="320040"/>
                  </a:lnTo>
                  <a:lnTo>
                    <a:pt x="3202305" y="19050"/>
                  </a:lnTo>
                  <a:cubicBezTo>
                    <a:pt x="3202305" y="8572"/>
                    <a:pt x="3193733" y="0"/>
                    <a:pt x="3183255" y="0"/>
                  </a:cubicBezTo>
                  <a:lnTo>
                    <a:pt x="19050" y="0"/>
                  </a:lnTo>
                  <a:cubicBezTo>
                    <a:pt x="8573" y="0"/>
                    <a:pt x="0" y="8572"/>
                    <a:pt x="0" y="19050"/>
                  </a:cubicBezTo>
                  <a:lnTo>
                    <a:pt x="0" y="320040"/>
                  </a:lnTo>
                  <a:close/>
                </a:path>
              </a:pathLst>
            </a:custGeom>
            <a:solidFill>
              <a:schemeClr val="bg1"/>
            </a:solidFill>
            <a:ln w="9525"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DFFD1963-92BE-4296-A4B0-4040D109D2BF}"/>
                </a:ext>
              </a:extLst>
            </p:cNvPr>
            <p:cNvSpPr/>
            <p:nvPr/>
          </p:nvSpPr>
          <p:spPr>
            <a:xfrm>
              <a:off x="5495127" y="745841"/>
              <a:ext cx="2981325" cy="3009900"/>
            </a:xfrm>
            <a:custGeom>
              <a:avLst/>
              <a:gdLst>
                <a:gd name="connsiteX0" fmla="*/ 0 w 2981325"/>
                <a:gd name="connsiteY0" fmla="*/ 0 h 3009900"/>
                <a:gd name="connsiteX1" fmla="*/ 0 w 2981325"/>
                <a:gd name="connsiteY1" fmla="*/ 865823 h 3009900"/>
                <a:gd name="connsiteX2" fmla="*/ 1224915 w 2981325"/>
                <a:gd name="connsiteY2" fmla="*/ 3010853 h 3009900"/>
                <a:gd name="connsiteX3" fmla="*/ 1762125 w 2981325"/>
                <a:gd name="connsiteY3" fmla="*/ 3010853 h 3009900"/>
                <a:gd name="connsiteX4" fmla="*/ 2987993 w 2981325"/>
                <a:gd name="connsiteY4" fmla="*/ 865823 h 3009900"/>
                <a:gd name="connsiteX5" fmla="*/ 2987993 w 2981325"/>
                <a:gd name="connsiteY5" fmla="*/ 0 h 3009900"/>
                <a:gd name="connsiteX6" fmla="*/ 0 w 2981325"/>
                <a:gd name="connsiteY6" fmla="*/ 0 h 300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1325" h="3009900">
                  <a:moveTo>
                    <a:pt x="0" y="0"/>
                  </a:moveTo>
                  <a:lnTo>
                    <a:pt x="0" y="865823"/>
                  </a:lnTo>
                  <a:cubicBezTo>
                    <a:pt x="0" y="1771650"/>
                    <a:pt x="479107" y="2591753"/>
                    <a:pt x="1224915" y="3010853"/>
                  </a:cubicBezTo>
                  <a:lnTo>
                    <a:pt x="1762125" y="3010853"/>
                  </a:lnTo>
                  <a:cubicBezTo>
                    <a:pt x="2508885" y="2592705"/>
                    <a:pt x="2987993" y="1772603"/>
                    <a:pt x="2987993" y="865823"/>
                  </a:cubicBezTo>
                  <a:lnTo>
                    <a:pt x="2987993" y="0"/>
                  </a:lnTo>
                  <a:lnTo>
                    <a:pt x="0" y="0"/>
                  </a:lnTo>
                  <a:close/>
                </a:path>
              </a:pathLst>
            </a:custGeom>
            <a:solidFill>
              <a:schemeClr val="bg1"/>
            </a:solidFill>
            <a:ln w="9525"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ED9C5FD7-D415-4A4A-BD07-0640C4CDEA40}"/>
                </a:ext>
              </a:extLst>
            </p:cNvPr>
            <p:cNvSpPr/>
            <p:nvPr/>
          </p:nvSpPr>
          <p:spPr>
            <a:xfrm>
              <a:off x="4590252" y="979204"/>
              <a:ext cx="1390650" cy="2124075"/>
            </a:xfrm>
            <a:custGeom>
              <a:avLst/>
              <a:gdLst>
                <a:gd name="connsiteX0" fmla="*/ 1103948 w 1390650"/>
                <a:gd name="connsiteY0" fmla="*/ 1617345 h 2124075"/>
                <a:gd name="connsiteX1" fmla="*/ 337185 w 1390650"/>
                <a:gd name="connsiteY1" fmla="*/ 330518 h 2124075"/>
                <a:gd name="connsiteX2" fmla="*/ 904875 w 1390650"/>
                <a:gd name="connsiteY2" fmla="*/ 330518 h 2124075"/>
                <a:gd name="connsiteX3" fmla="*/ 904875 w 1390650"/>
                <a:gd name="connsiteY3" fmla="*/ 0 h 2124075"/>
                <a:gd name="connsiteX4" fmla="*/ 0 w 1390650"/>
                <a:gd name="connsiteY4" fmla="*/ 0 h 2124075"/>
                <a:gd name="connsiteX5" fmla="*/ 0 w 1390650"/>
                <a:gd name="connsiteY5" fmla="*/ 164783 h 2124075"/>
                <a:gd name="connsiteX6" fmla="*/ 1399223 w 1390650"/>
                <a:gd name="connsiteY6" fmla="*/ 2130743 h 2124075"/>
                <a:gd name="connsiteX7" fmla="*/ 1103948 w 1390650"/>
                <a:gd name="connsiteY7" fmla="*/ 1617345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2124075">
                  <a:moveTo>
                    <a:pt x="1103948" y="1617345"/>
                  </a:moveTo>
                  <a:cubicBezTo>
                    <a:pt x="681038" y="1330643"/>
                    <a:pt x="387668" y="865823"/>
                    <a:pt x="337185" y="330518"/>
                  </a:cubicBezTo>
                  <a:lnTo>
                    <a:pt x="904875" y="330518"/>
                  </a:lnTo>
                  <a:lnTo>
                    <a:pt x="904875" y="0"/>
                  </a:lnTo>
                  <a:lnTo>
                    <a:pt x="0" y="0"/>
                  </a:lnTo>
                  <a:lnTo>
                    <a:pt x="0" y="164783"/>
                  </a:lnTo>
                  <a:cubicBezTo>
                    <a:pt x="0" y="1073468"/>
                    <a:pt x="585788" y="1846898"/>
                    <a:pt x="1399223" y="2130743"/>
                  </a:cubicBezTo>
                  <a:cubicBezTo>
                    <a:pt x="1281113" y="1973580"/>
                    <a:pt x="1182053" y="1801178"/>
                    <a:pt x="1103948" y="1617345"/>
                  </a:cubicBezTo>
                  <a:close/>
                </a:path>
              </a:pathLst>
            </a:custGeom>
            <a:solidFill>
              <a:schemeClr val="bg1"/>
            </a:solidFill>
            <a:ln w="9525"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9AF502B5-F8C5-4F4C-B26D-B4AB1EA4DF1F}"/>
                </a:ext>
              </a:extLst>
            </p:cNvPr>
            <p:cNvSpPr/>
            <p:nvPr/>
          </p:nvSpPr>
          <p:spPr>
            <a:xfrm>
              <a:off x="7990678" y="979204"/>
              <a:ext cx="1390650" cy="2124075"/>
            </a:xfrm>
            <a:custGeom>
              <a:avLst/>
              <a:gdLst>
                <a:gd name="connsiteX0" fmla="*/ 493395 w 1390650"/>
                <a:gd name="connsiteY0" fmla="*/ 0 h 2124075"/>
                <a:gd name="connsiteX1" fmla="*/ 493395 w 1390650"/>
                <a:gd name="connsiteY1" fmla="*/ 330518 h 2124075"/>
                <a:gd name="connsiteX2" fmla="*/ 1061085 w 1390650"/>
                <a:gd name="connsiteY2" fmla="*/ 330518 h 2124075"/>
                <a:gd name="connsiteX3" fmla="*/ 294322 w 1390650"/>
                <a:gd name="connsiteY3" fmla="*/ 1617345 h 2124075"/>
                <a:gd name="connsiteX4" fmla="*/ 0 w 1390650"/>
                <a:gd name="connsiteY4" fmla="*/ 2131695 h 2124075"/>
                <a:gd name="connsiteX5" fmla="*/ 1399223 w 1390650"/>
                <a:gd name="connsiteY5" fmla="*/ 165735 h 2124075"/>
                <a:gd name="connsiteX6" fmla="*/ 1399223 w 1390650"/>
                <a:gd name="connsiteY6" fmla="*/ 0 h 2124075"/>
                <a:gd name="connsiteX7" fmla="*/ 493395 w 1390650"/>
                <a:gd name="connsiteY7" fmla="*/ 0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2124075">
                  <a:moveTo>
                    <a:pt x="493395" y="0"/>
                  </a:moveTo>
                  <a:lnTo>
                    <a:pt x="493395" y="330518"/>
                  </a:lnTo>
                  <a:lnTo>
                    <a:pt x="1061085" y="330518"/>
                  </a:lnTo>
                  <a:cubicBezTo>
                    <a:pt x="1010603" y="865823"/>
                    <a:pt x="718185" y="1330643"/>
                    <a:pt x="294322" y="1617345"/>
                  </a:cubicBezTo>
                  <a:cubicBezTo>
                    <a:pt x="216217" y="1801178"/>
                    <a:pt x="117157" y="1973580"/>
                    <a:pt x="0" y="2131695"/>
                  </a:cubicBezTo>
                  <a:cubicBezTo>
                    <a:pt x="813435" y="1847850"/>
                    <a:pt x="1399223" y="1074420"/>
                    <a:pt x="1399223" y="165735"/>
                  </a:cubicBezTo>
                  <a:lnTo>
                    <a:pt x="1399223" y="0"/>
                  </a:lnTo>
                  <a:lnTo>
                    <a:pt x="493395" y="0"/>
                  </a:lnTo>
                  <a:close/>
                </a:path>
              </a:pathLst>
            </a:custGeom>
            <a:solidFill>
              <a:schemeClr val="bg1"/>
            </a:solidFill>
            <a:ln w="9525"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E07E6B3E-593D-47F2-80EC-5591027F9AB7}"/>
                </a:ext>
              </a:extLst>
            </p:cNvPr>
            <p:cNvSpPr/>
            <p:nvPr/>
          </p:nvSpPr>
          <p:spPr>
            <a:xfrm>
              <a:off x="6721948" y="3756694"/>
              <a:ext cx="533400" cy="190500"/>
            </a:xfrm>
            <a:custGeom>
              <a:avLst/>
              <a:gdLst>
                <a:gd name="connsiteX0" fmla="*/ 0 w 533400"/>
                <a:gd name="connsiteY0" fmla="*/ 0 h 190500"/>
                <a:gd name="connsiteX1" fmla="*/ 536257 w 533400"/>
                <a:gd name="connsiteY1" fmla="*/ 0 h 190500"/>
                <a:gd name="connsiteX2" fmla="*/ 536257 w 533400"/>
                <a:gd name="connsiteY2" fmla="*/ 197168 h 190500"/>
                <a:gd name="connsiteX3" fmla="*/ 0 w 533400"/>
                <a:gd name="connsiteY3" fmla="*/ 197168 h 190500"/>
              </a:gdLst>
              <a:ahLst/>
              <a:cxnLst>
                <a:cxn ang="0">
                  <a:pos x="connsiteX0" y="connsiteY0"/>
                </a:cxn>
                <a:cxn ang="0">
                  <a:pos x="connsiteX1" y="connsiteY1"/>
                </a:cxn>
                <a:cxn ang="0">
                  <a:pos x="connsiteX2" y="connsiteY2"/>
                </a:cxn>
                <a:cxn ang="0">
                  <a:pos x="connsiteX3" y="connsiteY3"/>
                </a:cxn>
              </a:cxnLst>
              <a:rect l="l" t="t" r="r" b="b"/>
              <a:pathLst>
                <a:path w="533400" h="190500">
                  <a:moveTo>
                    <a:pt x="0" y="0"/>
                  </a:moveTo>
                  <a:lnTo>
                    <a:pt x="536257" y="0"/>
                  </a:lnTo>
                  <a:lnTo>
                    <a:pt x="536257" y="197168"/>
                  </a:lnTo>
                  <a:lnTo>
                    <a:pt x="0" y="197168"/>
                  </a:lnTo>
                  <a:close/>
                </a:path>
              </a:pathLst>
            </a:custGeom>
            <a:solidFill>
              <a:schemeClr val="bg1"/>
            </a:solidFill>
            <a:ln w="9525"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9CDCB7B1-3265-4BD6-8EE0-F3F983C70D71}"/>
                </a:ext>
              </a:extLst>
            </p:cNvPr>
            <p:cNvSpPr/>
            <p:nvPr/>
          </p:nvSpPr>
          <p:spPr>
            <a:xfrm>
              <a:off x="6402860" y="3953861"/>
              <a:ext cx="1171575" cy="457200"/>
            </a:xfrm>
            <a:custGeom>
              <a:avLst/>
              <a:gdLst>
                <a:gd name="connsiteX0" fmla="*/ 0 w 1171575"/>
                <a:gd name="connsiteY0" fmla="*/ 461963 h 457200"/>
                <a:gd name="connsiteX1" fmla="*/ 1174433 w 1171575"/>
                <a:gd name="connsiteY1" fmla="*/ 461963 h 457200"/>
                <a:gd name="connsiteX2" fmla="*/ 1174433 w 1171575"/>
                <a:gd name="connsiteY2" fmla="*/ 19050 h 457200"/>
                <a:gd name="connsiteX3" fmla="*/ 1155383 w 1171575"/>
                <a:gd name="connsiteY3" fmla="*/ 0 h 457200"/>
                <a:gd name="connsiteX4" fmla="*/ 19050 w 1171575"/>
                <a:gd name="connsiteY4" fmla="*/ 0 h 457200"/>
                <a:gd name="connsiteX5" fmla="*/ 0 w 1171575"/>
                <a:gd name="connsiteY5" fmla="*/ 19050 h 457200"/>
                <a:gd name="connsiteX6" fmla="*/ 0 w 1171575"/>
                <a:gd name="connsiteY6" fmla="*/ 46196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1575" h="457200">
                  <a:moveTo>
                    <a:pt x="0" y="461963"/>
                  </a:moveTo>
                  <a:lnTo>
                    <a:pt x="1174433" y="461963"/>
                  </a:lnTo>
                  <a:lnTo>
                    <a:pt x="1174433" y="19050"/>
                  </a:lnTo>
                  <a:cubicBezTo>
                    <a:pt x="1174433" y="8573"/>
                    <a:pt x="1165860" y="0"/>
                    <a:pt x="1155383" y="0"/>
                  </a:cubicBezTo>
                  <a:lnTo>
                    <a:pt x="19050" y="0"/>
                  </a:lnTo>
                  <a:cubicBezTo>
                    <a:pt x="8573" y="0"/>
                    <a:pt x="0" y="8573"/>
                    <a:pt x="0" y="19050"/>
                  </a:cubicBezTo>
                  <a:lnTo>
                    <a:pt x="0" y="461963"/>
                  </a:lnTo>
                  <a:close/>
                </a:path>
              </a:pathLst>
            </a:custGeom>
            <a:solidFill>
              <a:schemeClr val="bg1"/>
            </a:solidFill>
            <a:ln w="9525"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B1290F78-2B32-4F00-A6F6-6C16925BC478}"/>
                </a:ext>
              </a:extLst>
            </p:cNvPr>
            <p:cNvSpPr/>
            <p:nvPr/>
          </p:nvSpPr>
          <p:spPr>
            <a:xfrm>
              <a:off x="5764685" y="4415823"/>
              <a:ext cx="2447925" cy="847725"/>
            </a:xfrm>
            <a:custGeom>
              <a:avLst/>
              <a:gdLst>
                <a:gd name="connsiteX0" fmla="*/ 0 w 2447925"/>
                <a:gd name="connsiteY0" fmla="*/ 848678 h 847725"/>
                <a:gd name="connsiteX1" fmla="*/ 2449830 w 2447925"/>
                <a:gd name="connsiteY1" fmla="*/ 848678 h 847725"/>
                <a:gd name="connsiteX2" fmla="*/ 2449830 w 2447925"/>
                <a:gd name="connsiteY2" fmla="*/ 19050 h 847725"/>
                <a:gd name="connsiteX3" fmla="*/ 2430780 w 2447925"/>
                <a:gd name="connsiteY3" fmla="*/ 0 h 847725"/>
                <a:gd name="connsiteX4" fmla="*/ 19050 w 2447925"/>
                <a:gd name="connsiteY4" fmla="*/ 0 h 847725"/>
                <a:gd name="connsiteX5" fmla="*/ 0 w 2447925"/>
                <a:gd name="connsiteY5" fmla="*/ 19050 h 847725"/>
                <a:gd name="connsiteX6" fmla="*/ 0 w 2447925"/>
                <a:gd name="connsiteY6" fmla="*/ 848678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925" h="847725">
                  <a:moveTo>
                    <a:pt x="0" y="848678"/>
                  </a:moveTo>
                  <a:lnTo>
                    <a:pt x="2449830" y="848678"/>
                  </a:lnTo>
                  <a:lnTo>
                    <a:pt x="2449830" y="19050"/>
                  </a:lnTo>
                  <a:cubicBezTo>
                    <a:pt x="2449830" y="8573"/>
                    <a:pt x="2441258" y="0"/>
                    <a:pt x="2430780" y="0"/>
                  </a:cubicBezTo>
                  <a:lnTo>
                    <a:pt x="19050" y="0"/>
                  </a:lnTo>
                  <a:cubicBezTo>
                    <a:pt x="8573" y="0"/>
                    <a:pt x="0" y="8573"/>
                    <a:pt x="0" y="19050"/>
                  </a:cubicBezTo>
                  <a:lnTo>
                    <a:pt x="0" y="848678"/>
                  </a:lnTo>
                  <a:close/>
                </a:path>
              </a:pathLst>
            </a:custGeom>
            <a:solidFill>
              <a:schemeClr val="bg1"/>
            </a:solidFill>
            <a:ln w="9525"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DFC875FF-9946-4802-BFC4-A1F1F215CD00}"/>
                </a:ext>
              </a:extLst>
            </p:cNvPr>
            <p:cNvSpPr/>
            <p:nvPr/>
          </p:nvSpPr>
          <p:spPr>
            <a:xfrm>
              <a:off x="6125683" y="1045879"/>
              <a:ext cx="1724025" cy="1638300"/>
            </a:xfrm>
            <a:custGeom>
              <a:avLst/>
              <a:gdLst>
                <a:gd name="connsiteX0" fmla="*/ 863918 w 1724025"/>
                <a:gd name="connsiteY0" fmla="*/ 0 h 1638300"/>
                <a:gd name="connsiteX1" fmla="*/ 1067752 w 1724025"/>
                <a:gd name="connsiteY1" fmla="*/ 627698 h 1638300"/>
                <a:gd name="connsiteX2" fmla="*/ 1727835 w 1724025"/>
                <a:gd name="connsiteY2" fmla="*/ 627698 h 1638300"/>
                <a:gd name="connsiteX3" fmla="*/ 1193483 w 1724025"/>
                <a:gd name="connsiteY3" fmla="*/ 1015365 h 1638300"/>
                <a:gd name="connsiteX4" fmla="*/ 1398270 w 1724025"/>
                <a:gd name="connsiteY4" fmla="*/ 1643063 h 1638300"/>
                <a:gd name="connsiteX5" fmla="*/ 863918 w 1724025"/>
                <a:gd name="connsiteY5" fmla="*/ 1255395 h 1638300"/>
                <a:gd name="connsiteX6" fmla="*/ 329565 w 1724025"/>
                <a:gd name="connsiteY6" fmla="*/ 1643063 h 1638300"/>
                <a:gd name="connsiteX7" fmla="*/ 534352 w 1724025"/>
                <a:gd name="connsiteY7" fmla="*/ 1015365 h 1638300"/>
                <a:gd name="connsiteX8" fmla="*/ 0 w 1724025"/>
                <a:gd name="connsiteY8" fmla="*/ 627698 h 1638300"/>
                <a:gd name="connsiteX9" fmla="*/ 660083 w 1724025"/>
                <a:gd name="connsiteY9" fmla="*/ 627698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4025" h="1638300">
                  <a:moveTo>
                    <a:pt x="863918" y="0"/>
                  </a:moveTo>
                  <a:lnTo>
                    <a:pt x="1067752" y="627698"/>
                  </a:lnTo>
                  <a:lnTo>
                    <a:pt x="1727835" y="627698"/>
                  </a:lnTo>
                  <a:lnTo>
                    <a:pt x="1193483" y="1015365"/>
                  </a:lnTo>
                  <a:lnTo>
                    <a:pt x="1398270" y="1643063"/>
                  </a:lnTo>
                  <a:lnTo>
                    <a:pt x="863918" y="1255395"/>
                  </a:lnTo>
                  <a:lnTo>
                    <a:pt x="329565" y="1643063"/>
                  </a:lnTo>
                  <a:lnTo>
                    <a:pt x="534352" y="1015365"/>
                  </a:lnTo>
                  <a:lnTo>
                    <a:pt x="0" y="627698"/>
                  </a:lnTo>
                  <a:lnTo>
                    <a:pt x="660083" y="627698"/>
                  </a:lnTo>
                  <a:close/>
                </a:path>
              </a:pathLst>
            </a:custGeom>
            <a:solidFill>
              <a:schemeClr val="accent1">
                <a:lumMod val="40000"/>
                <a:lumOff val="60000"/>
              </a:schemeClr>
            </a:solidFill>
            <a:ln w="9525" cap="flat">
              <a:noFill/>
              <a:prstDash val="solid"/>
              <a:miter/>
            </a:ln>
          </p:spPr>
          <p:txBody>
            <a:bodyPr rtlCol="0" anchor="ctr"/>
            <a:lstStyle/>
            <a:p>
              <a:endParaRPr lang="zh-CN" altLang="en-US"/>
            </a:p>
          </p:txBody>
        </p:sp>
      </p:grpSp>
      <p:grpSp>
        <p:nvGrpSpPr>
          <p:cNvPr id="84" name="组合 83">
            <a:extLst>
              <a:ext uri="{FF2B5EF4-FFF2-40B4-BE49-F238E27FC236}">
                <a16:creationId xmlns:a16="http://schemas.microsoft.com/office/drawing/2014/main" id="{D78BA23F-C7E8-45B8-9D23-CD07FF248EC0}"/>
              </a:ext>
            </a:extLst>
          </p:cNvPr>
          <p:cNvGrpSpPr/>
          <p:nvPr/>
        </p:nvGrpSpPr>
        <p:grpSpPr>
          <a:xfrm>
            <a:off x="4872875" y="4440180"/>
            <a:ext cx="2471655" cy="1150109"/>
            <a:chOff x="1084857" y="3881653"/>
            <a:chExt cx="2471655" cy="1150109"/>
          </a:xfrm>
        </p:grpSpPr>
        <p:sp>
          <p:nvSpPr>
            <p:cNvPr id="85" name="文本框 84">
              <a:extLst>
                <a:ext uri="{FF2B5EF4-FFF2-40B4-BE49-F238E27FC236}">
                  <a16:creationId xmlns:a16="http://schemas.microsoft.com/office/drawing/2014/main" id="{82109783-9B52-418F-AD38-18D83E83E4B8}"/>
                </a:ext>
              </a:extLst>
            </p:cNvPr>
            <p:cNvSpPr txBox="1"/>
            <p:nvPr/>
          </p:nvSpPr>
          <p:spPr>
            <a:xfrm>
              <a:off x="1429092" y="3881653"/>
              <a:ext cx="1762275" cy="430374"/>
            </a:xfrm>
            <a:prstGeom prst="rect">
              <a:avLst/>
            </a:prstGeom>
            <a:noFill/>
          </p:spPr>
          <p:txBody>
            <a:bodyPr wrap="square" rtlCol="0">
              <a:spAutoFit/>
            </a:bodyPr>
            <a:lstStyle>
              <a:defPPr>
                <a:defRPr lang="zh-CN"/>
              </a:defPPr>
              <a:lvl1pPr>
                <a:lnSpc>
                  <a:spcPct val="120000"/>
                </a:lnSpc>
              </a:lvl1pPr>
            </a:lstStyle>
            <a:p>
              <a:pPr algn="ctr"/>
              <a:r>
                <a:rPr lang="zh-CN" altLang="en-US" sz="2000" b="1" dirty="0">
                  <a:latin typeface="+mn-ea"/>
                </a:rPr>
                <a:t>输入奖项名称</a:t>
              </a:r>
            </a:p>
          </p:txBody>
        </p:sp>
        <p:sp>
          <p:nvSpPr>
            <p:cNvPr id="86" name="TextBox 75">
              <a:extLst>
                <a:ext uri="{FF2B5EF4-FFF2-40B4-BE49-F238E27FC236}">
                  <a16:creationId xmlns:a16="http://schemas.microsoft.com/office/drawing/2014/main" id="{C7678F22-73B7-469C-96EB-DEBD1BADFD66}"/>
                </a:ext>
              </a:extLst>
            </p:cNvPr>
            <p:cNvSpPr txBox="1"/>
            <p:nvPr/>
          </p:nvSpPr>
          <p:spPr>
            <a:xfrm>
              <a:off x="1084857" y="4312027"/>
              <a:ext cx="2471655" cy="719735"/>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mn-ea"/>
                  <a:cs typeface="Lato Light"/>
                </a:defRPr>
              </a:lvl1pPr>
            </a:lstStyle>
            <a:p>
              <a:r>
                <a:rPr lang="zh-CN" altLang="en-US" dirty="0"/>
                <a:t>输入对奖项的简短描述</a:t>
              </a:r>
              <a:endParaRPr lang="en-US" altLang="zh-CN" dirty="0"/>
            </a:p>
            <a:p>
              <a:r>
                <a:rPr lang="zh-CN" altLang="en-US" dirty="0"/>
                <a:t>输入对奖项的简短描述</a:t>
              </a:r>
              <a:endParaRPr lang="en-US" altLang="zh-CN" dirty="0"/>
            </a:p>
          </p:txBody>
        </p:sp>
      </p:grpSp>
      <p:sp>
        <p:nvSpPr>
          <p:cNvPr id="87" name="椭圆 86">
            <a:extLst>
              <a:ext uri="{FF2B5EF4-FFF2-40B4-BE49-F238E27FC236}">
                <a16:creationId xmlns:a16="http://schemas.microsoft.com/office/drawing/2014/main" id="{A0D54032-6D09-4B95-990C-DE8A86E963AA}"/>
              </a:ext>
            </a:extLst>
          </p:cNvPr>
          <p:cNvSpPr/>
          <p:nvPr/>
        </p:nvSpPr>
        <p:spPr>
          <a:xfrm>
            <a:off x="9783590" y="3151692"/>
            <a:ext cx="505334" cy="20639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图形 87">
            <a:extLst>
              <a:ext uri="{FF2B5EF4-FFF2-40B4-BE49-F238E27FC236}">
                <a16:creationId xmlns:a16="http://schemas.microsoft.com/office/drawing/2014/main" id="{3825CF43-10FC-48B1-976B-4E46F4B12842}"/>
              </a:ext>
            </a:extLst>
          </p:cNvPr>
          <p:cNvGrpSpPr/>
          <p:nvPr/>
        </p:nvGrpSpPr>
        <p:grpSpPr>
          <a:xfrm>
            <a:off x="9679413" y="1739951"/>
            <a:ext cx="712988" cy="894415"/>
            <a:chOff x="9544365" y="1875253"/>
            <a:chExt cx="765864" cy="960746"/>
          </a:xfrm>
        </p:grpSpPr>
        <p:sp>
          <p:nvSpPr>
            <p:cNvPr id="90" name="任意多边形: 形状 89">
              <a:extLst>
                <a:ext uri="{FF2B5EF4-FFF2-40B4-BE49-F238E27FC236}">
                  <a16:creationId xmlns:a16="http://schemas.microsoft.com/office/drawing/2014/main" id="{4B2B60B8-C763-41B1-B024-92971124B878}"/>
                </a:ext>
              </a:extLst>
            </p:cNvPr>
            <p:cNvSpPr/>
            <p:nvPr/>
          </p:nvSpPr>
          <p:spPr>
            <a:xfrm>
              <a:off x="9665529" y="2559910"/>
              <a:ext cx="523813" cy="276089"/>
            </a:xfrm>
            <a:custGeom>
              <a:avLst/>
              <a:gdLst>
                <a:gd name="connsiteX0" fmla="*/ 491718 w 523813"/>
                <a:gd name="connsiteY0" fmla="*/ 272875 h 276089"/>
                <a:gd name="connsiteX1" fmla="*/ 273493 w 523813"/>
                <a:gd name="connsiteY1" fmla="*/ 136343 h 276089"/>
                <a:gd name="connsiteX2" fmla="*/ 250990 w 523813"/>
                <a:gd name="connsiteY2" fmla="*/ 136343 h 276089"/>
                <a:gd name="connsiteX3" fmla="*/ 32388 w 523813"/>
                <a:gd name="connsiteY3" fmla="*/ 272875 h 276089"/>
                <a:gd name="connsiteX4" fmla="*/ 430 w 523813"/>
                <a:gd name="connsiteY4" fmla="*/ 250750 h 276089"/>
                <a:gd name="connsiteX5" fmla="*/ 45625 w 523813"/>
                <a:gd name="connsiteY5" fmla="*/ 29689 h 276089"/>
                <a:gd name="connsiteX6" fmla="*/ 47705 w 523813"/>
                <a:gd name="connsiteY6" fmla="*/ 19667 h 276089"/>
                <a:gd name="connsiteX7" fmla="*/ 51676 w 523813"/>
                <a:gd name="connsiteY7" fmla="*/ 0 h 276089"/>
                <a:gd name="connsiteX8" fmla="*/ 108596 w 523813"/>
                <a:gd name="connsiteY8" fmla="*/ 9077 h 276089"/>
                <a:gd name="connsiteX9" fmla="*/ 176862 w 523813"/>
                <a:gd name="connsiteY9" fmla="*/ 64106 h 276089"/>
                <a:gd name="connsiteX10" fmla="*/ 262336 w 523813"/>
                <a:gd name="connsiteY10" fmla="*/ 44061 h 276089"/>
                <a:gd name="connsiteX11" fmla="*/ 347622 w 523813"/>
                <a:gd name="connsiteY11" fmla="*/ 64106 h 276089"/>
                <a:gd name="connsiteX12" fmla="*/ 415887 w 523813"/>
                <a:gd name="connsiteY12" fmla="*/ 9077 h 276089"/>
                <a:gd name="connsiteX13" fmla="*/ 472807 w 523813"/>
                <a:gd name="connsiteY13" fmla="*/ 189 h 276089"/>
                <a:gd name="connsiteX14" fmla="*/ 476778 w 523813"/>
                <a:gd name="connsiteY14" fmla="*/ 19856 h 276089"/>
                <a:gd name="connsiteX15" fmla="*/ 478859 w 523813"/>
                <a:gd name="connsiteY15" fmla="*/ 29689 h 276089"/>
                <a:gd name="connsiteX16" fmla="*/ 524054 w 523813"/>
                <a:gd name="connsiteY16" fmla="*/ 250750 h 276089"/>
                <a:gd name="connsiteX17" fmla="*/ 491718 w 523813"/>
                <a:gd name="connsiteY17" fmla="*/ 272875 h 276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3813" h="276089">
                  <a:moveTo>
                    <a:pt x="491718" y="272875"/>
                  </a:moveTo>
                  <a:lnTo>
                    <a:pt x="273493" y="136343"/>
                  </a:lnTo>
                  <a:cubicBezTo>
                    <a:pt x="266497" y="132183"/>
                    <a:pt x="257798" y="132183"/>
                    <a:pt x="250990" y="136343"/>
                  </a:cubicBezTo>
                  <a:lnTo>
                    <a:pt x="32388" y="272875"/>
                  </a:lnTo>
                  <a:cubicBezTo>
                    <a:pt x="16503" y="282708"/>
                    <a:pt x="-3163" y="268904"/>
                    <a:pt x="430" y="250750"/>
                  </a:cubicBezTo>
                  <a:lnTo>
                    <a:pt x="45625" y="29689"/>
                  </a:lnTo>
                  <a:lnTo>
                    <a:pt x="47705" y="19667"/>
                  </a:lnTo>
                  <a:lnTo>
                    <a:pt x="51676" y="0"/>
                  </a:lnTo>
                  <a:cubicBezTo>
                    <a:pt x="70965" y="2647"/>
                    <a:pt x="92522" y="1324"/>
                    <a:pt x="108596" y="9077"/>
                  </a:cubicBezTo>
                  <a:cubicBezTo>
                    <a:pt x="133180" y="20990"/>
                    <a:pt x="149631" y="57865"/>
                    <a:pt x="176862" y="64106"/>
                  </a:cubicBezTo>
                  <a:cubicBezTo>
                    <a:pt x="203336" y="70157"/>
                    <a:pt x="234160" y="44061"/>
                    <a:pt x="262336" y="44061"/>
                  </a:cubicBezTo>
                  <a:cubicBezTo>
                    <a:pt x="290324" y="44061"/>
                    <a:pt x="321147" y="70157"/>
                    <a:pt x="347622" y="64106"/>
                  </a:cubicBezTo>
                  <a:cubicBezTo>
                    <a:pt x="374852" y="57865"/>
                    <a:pt x="391304" y="20990"/>
                    <a:pt x="415887" y="9077"/>
                  </a:cubicBezTo>
                  <a:cubicBezTo>
                    <a:pt x="431961" y="1513"/>
                    <a:pt x="453519" y="2647"/>
                    <a:pt x="472807" y="189"/>
                  </a:cubicBezTo>
                  <a:lnTo>
                    <a:pt x="476778" y="19856"/>
                  </a:lnTo>
                  <a:lnTo>
                    <a:pt x="478859" y="29689"/>
                  </a:lnTo>
                  <a:lnTo>
                    <a:pt x="524054" y="250750"/>
                  </a:lnTo>
                  <a:cubicBezTo>
                    <a:pt x="527647" y="268904"/>
                    <a:pt x="507602" y="282708"/>
                    <a:pt x="491718" y="272875"/>
                  </a:cubicBezTo>
                  <a:close/>
                </a:path>
              </a:pathLst>
            </a:custGeom>
            <a:solidFill>
              <a:schemeClr val="bg1"/>
            </a:solidFill>
            <a:ln w="1879"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B1B555AC-008D-40C4-8608-B6736132327E}"/>
                </a:ext>
              </a:extLst>
            </p:cNvPr>
            <p:cNvSpPr/>
            <p:nvPr/>
          </p:nvSpPr>
          <p:spPr>
            <a:xfrm>
              <a:off x="9711532" y="2558015"/>
              <a:ext cx="431153" cy="94551"/>
            </a:xfrm>
            <a:custGeom>
              <a:avLst/>
              <a:gdLst>
                <a:gd name="connsiteX0" fmla="*/ 432477 w 431153"/>
                <a:gd name="connsiteY0" fmla="*/ 29689 h 94551"/>
                <a:gd name="connsiteX1" fmla="*/ 410919 w 431153"/>
                <a:gd name="connsiteY1" fmla="*/ 31769 h 94551"/>
                <a:gd name="connsiteX2" fmla="*/ 382743 w 431153"/>
                <a:gd name="connsiteY2" fmla="*/ 36308 h 94551"/>
                <a:gd name="connsiteX3" fmla="*/ 362320 w 431153"/>
                <a:gd name="connsiteY3" fmla="*/ 55029 h 94551"/>
                <a:gd name="connsiteX4" fmla="*/ 308048 w 431153"/>
                <a:gd name="connsiteY4" fmla="*/ 93227 h 94551"/>
                <a:gd name="connsiteX5" fmla="*/ 293109 w 431153"/>
                <a:gd name="connsiteY5" fmla="*/ 94740 h 94551"/>
                <a:gd name="connsiteX6" fmla="*/ 244320 w 431153"/>
                <a:gd name="connsiteY6" fmla="*/ 82260 h 94551"/>
                <a:gd name="connsiteX7" fmla="*/ 216333 w 431153"/>
                <a:gd name="connsiteY7" fmla="*/ 73939 h 94551"/>
                <a:gd name="connsiteX8" fmla="*/ 188157 w 431153"/>
                <a:gd name="connsiteY8" fmla="*/ 82260 h 94551"/>
                <a:gd name="connsiteX9" fmla="*/ 139368 w 431153"/>
                <a:gd name="connsiteY9" fmla="*/ 94740 h 94551"/>
                <a:gd name="connsiteX10" fmla="*/ 124429 w 431153"/>
                <a:gd name="connsiteY10" fmla="*/ 93227 h 94551"/>
                <a:gd name="connsiteX11" fmla="*/ 70157 w 431153"/>
                <a:gd name="connsiteY11" fmla="*/ 55029 h 94551"/>
                <a:gd name="connsiteX12" fmla="*/ 49734 w 431153"/>
                <a:gd name="connsiteY12" fmla="*/ 36308 h 94551"/>
                <a:gd name="connsiteX13" fmla="*/ 21558 w 431153"/>
                <a:gd name="connsiteY13" fmla="*/ 31769 h 94551"/>
                <a:gd name="connsiteX14" fmla="*/ 0 w 431153"/>
                <a:gd name="connsiteY14" fmla="*/ 29689 h 94551"/>
                <a:gd name="connsiteX15" fmla="*/ 2080 w 431153"/>
                <a:gd name="connsiteY15" fmla="*/ 19667 h 94551"/>
                <a:gd name="connsiteX16" fmla="*/ 6051 w 431153"/>
                <a:gd name="connsiteY16" fmla="*/ 0 h 94551"/>
                <a:gd name="connsiteX17" fmla="*/ 62971 w 431153"/>
                <a:gd name="connsiteY17" fmla="*/ 9077 h 94551"/>
                <a:gd name="connsiteX18" fmla="*/ 131237 w 431153"/>
                <a:gd name="connsiteY18" fmla="*/ 64106 h 94551"/>
                <a:gd name="connsiteX19" fmla="*/ 216711 w 431153"/>
                <a:gd name="connsiteY19" fmla="*/ 44061 h 94551"/>
                <a:gd name="connsiteX20" fmla="*/ 301996 w 431153"/>
                <a:gd name="connsiteY20" fmla="*/ 64106 h 94551"/>
                <a:gd name="connsiteX21" fmla="*/ 370262 w 431153"/>
                <a:gd name="connsiteY21" fmla="*/ 9077 h 94551"/>
                <a:gd name="connsiteX22" fmla="*/ 427182 w 431153"/>
                <a:gd name="connsiteY22" fmla="*/ 189 h 94551"/>
                <a:gd name="connsiteX23" fmla="*/ 431153 w 431153"/>
                <a:gd name="connsiteY23" fmla="*/ 19856 h 94551"/>
                <a:gd name="connsiteX24" fmla="*/ 432477 w 431153"/>
                <a:gd name="connsiteY24" fmla="*/ 29689 h 9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1153" h="94551">
                  <a:moveTo>
                    <a:pt x="432477" y="29689"/>
                  </a:moveTo>
                  <a:cubicBezTo>
                    <a:pt x="424913" y="30635"/>
                    <a:pt x="417727" y="31202"/>
                    <a:pt x="410919" y="31769"/>
                  </a:cubicBezTo>
                  <a:cubicBezTo>
                    <a:pt x="399952" y="32526"/>
                    <a:pt x="388794" y="33282"/>
                    <a:pt x="382743" y="36308"/>
                  </a:cubicBezTo>
                  <a:cubicBezTo>
                    <a:pt x="377070" y="38955"/>
                    <a:pt x="369506" y="47086"/>
                    <a:pt x="362320" y="55029"/>
                  </a:cubicBezTo>
                  <a:cubicBezTo>
                    <a:pt x="348894" y="69590"/>
                    <a:pt x="332442" y="87554"/>
                    <a:pt x="308048" y="93227"/>
                  </a:cubicBezTo>
                  <a:cubicBezTo>
                    <a:pt x="303320" y="94362"/>
                    <a:pt x="298214" y="94740"/>
                    <a:pt x="293109" y="94740"/>
                  </a:cubicBezTo>
                  <a:cubicBezTo>
                    <a:pt x="275333" y="94740"/>
                    <a:pt x="258692" y="88122"/>
                    <a:pt x="244320" y="82260"/>
                  </a:cubicBezTo>
                  <a:cubicBezTo>
                    <a:pt x="233920" y="78099"/>
                    <a:pt x="223141" y="73939"/>
                    <a:pt x="216333" y="73939"/>
                  </a:cubicBezTo>
                  <a:cubicBezTo>
                    <a:pt x="209336" y="73939"/>
                    <a:pt x="198557" y="78099"/>
                    <a:pt x="188157" y="82260"/>
                  </a:cubicBezTo>
                  <a:cubicBezTo>
                    <a:pt x="173785" y="88122"/>
                    <a:pt x="157144" y="94740"/>
                    <a:pt x="139368" y="94740"/>
                  </a:cubicBezTo>
                  <a:cubicBezTo>
                    <a:pt x="134074" y="94740"/>
                    <a:pt x="129157" y="94362"/>
                    <a:pt x="124429" y="93227"/>
                  </a:cubicBezTo>
                  <a:cubicBezTo>
                    <a:pt x="100035" y="87554"/>
                    <a:pt x="83583" y="69590"/>
                    <a:pt x="70157" y="55029"/>
                  </a:cubicBezTo>
                  <a:cubicBezTo>
                    <a:pt x="62971" y="47086"/>
                    <a:pt x="55596" y="38766"/>
                    <a:pt x="49734" y="36308"/>
                  </a:cubicBezTo>
                  <a:cubicBezTo>
                    <a:pt x="43683" y="33282"/>
                    <a:pt x="32526" y="32526"/>
                    <a:pt x="21558" y="31769"/>
                  </a:cubicBezTo>
                  <a:cubicBezTo>
                    <a:pt x="14750" y="31391"/>
                    <a:pt x="7564" y="30824"/>
                    <a:pt x="0" y="29689"/>
                  </a:cubicBezTo>
                  <a:lnTo>
                    <a:pt x="2080" y="19667"/>
                  </a:lnTo>
                  <a:lnTo>
                    <a:pt x="6051" y="0"/>
                  </a:lnTo>
                  <a:cubicBezTo>
                    <a:pt x="25340" y="2647"/>
                    <a:pt x="46897" y="1324"/>
                    <a:pt x="62971" y="9077"/>
                  </a:cubicBezTo>
                  <a:cubicBezTo>
                    <a:pt x="87554" y="20990"/>
                    <a:pt x="104006" y="57865"/>
                    <a:pt x="131237" y="64106"/>
                  </a:cubicBezTo>
                  <a:cubicBezTo>
                    <a:pt x="157711" y="70157"/>
                    <a:pt x="188535" y="44061"/>
                    <a:pt x="216711" y="44061"/>
                  </a:cubicBezTo>
                  <a:cubicBezTo>
                    <a:pt x="244698" y="44061"/>
                    <a:pt x="275522" y="70157"/>
                    <a:pt x="301996" y="64106"/>
                  </a:cubicBezTo>
                  <a:cubicBezTo>
                    <a:pt x="329227" y="57865"/>
                    <a:pt x="345679" y="20990"/>
                    <a:pt x="370262" y="9077"/>
                  </a:cubicBezTo>
                  <a:cubicBezTo>
                    <a:pt x="386336" y="1513"/>
                    <a:pt x="407894" y="2647"/>
                    <a:pt x="427182" y="189"/>
                  </a:cubicBezTo>
                  <a:lnTo>
                    <a:pt x="431153" y="19856"/>
                  </a:lnTo>
                  <a:lnTo>
                    <a:pt x="432477" y="29689"/>
                  </a:lnTo>
                  <a:close/>
                </a:path>
              </a:pathLst>
            </a:custGeom>
            <a:solidFill>
              <a:schemeClr val="bg1"/>
            </a:solidFill>
            <a:ln w="1879"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0CF33323-5659-46E8-B5CA-D8893087112D}"/>
                </a:ext>
              </a:extLst>
            </p:cNvPr>
            <p:cNvSpPr/>
            <p:nvPr/>
          </p:nvSpPr>
          <p:spPr>
            <a:xfrm>
              <a:off x="9544365" y="1875253"/>
              <a:ext cx="765864" cy="748845"/>
            </a:xfrm>
            <a:custGeom>
              <a:avLst/>
              <a:gdLst>
                <a:gd name="connsiteX0" fmla="*/ 766621 w 765864"/>
                <a:gd name="connsiteY0" fmla="*/ 374719 h 748845"/>
                <a:gd name="connsiteX1" fmla="*/ 728422 w 765864"/>
                <a:gd name="connsiteY1" fmla="*/ 453574 h 748845"/>
                <a:gd name="connsiteX2" fmla="*/ 728800 w 765864"/>
                <a:gd name="connsiteY2" fmla="*/ 541129 h 748845"/>
                <a:gd name="connsiteX3" fmla="*/ 659967 w 765864"/>
                <a:gd name="connsiteY3" fmla="*/ 595401 h 748845"/>
                <a:gd name="connsiteX4" fmla="*/ 622336 w 765864"/>
                <a:gd name="connsiteY4" fmla="*/ 674446 h 748845"/>
                <a:gd name="connsiteX5" fmla="*/ 536862 w 765864"/>
                <a:gd name="connsiteY5" fmla="*/ 693545 h 748845"/>
                <a:gd name="connsiteX6" fmla="*/ 468596 w 765864"/>
                <a:gd name="connsiteY6" fmla="*/ 748385 h 748845"/>
                <a:gd name="connsiteX7" fmla="*/ 383310 w 765864"/>
                <a:gd name="connsiteY7" fmla="*/ 728340 h 748845"/>
                <a:gd name="connsiteX8" fmla="*/ 298025 w 765864"/>
                <a:gd name="connsiteY8" fmla="*/ 748385 h 748845"/>
                <a:gd name="connsiteX9" fmla="*/ 229759 w 765864"/>
                <a:gd name="connsiteY9" fmla="*/ 693545 h 748845"/>
                <a:gd name="connsiteX10" fmla="*/ 144285 w 765864"/>
                <a:gd name="connsiteY10" fmla="*/ 674446 h 748845"/>
                <a:gd name="connsiteX11" fmla="*/ 106654 w 765864"/>
                <a:gd name="connsiteY11" fmla="*/ 595401 h 748845"/>
                <a:gd name="connsiteX12" fmla="*/ 37820 w 765864"/>
                <a:gd name="connsiteY12" fmla="*/ 541129 h 748845"/>
                <a:gd name="connsiteX13" fmla="*/ 38199 w 765864"/>
                <a:gd name="connsiteY13" fmla="*/ 453574 h 748845"/>
                <a:gd name="connsiteX14" fmla="*/ 0 w 765864"/>
                <a:gd name="connsiteY14" fmla="*/ 374719 h 748845"/>
                <a:gd name="connsiteX15" fmla="*/ 38199 w 765864"/>
                <a:gd name="connsiteY15" fmla="*/ 295863 h 748845"/>
                <a:gd name="connsiteX16" fmla="*/ 37820 w 765864"/>
                <a:gd name="connsiteY16" fmla="*/ 208309 h 748845"/>
                <a:gd name="connsiteX17" fmla="*/ 106654 w 765864"/>
                <a:gd name="connsiteY17" fmla="*/ 154036 h 748845"/>
                <a:gd name="connsiteX18" fmla="*/ 144285 w 765864"/>
                <a:gd name="connsiteY18" fmla="*/ 74992 h 748845"/>
                <a:gd name="connsiteX19" fmla="*/ 229759 w 765864"/>
                <a:gd name="connsiteY19" fmla="*/ 55892 h 748845"/>
                <a:gd name="connsiteX20" fmla="*/ 298025 w 765864"/>
                <a:gd name="connsiteY20" fmla="*/ 1053 h 748845"/>
                <a:gd name="connsiteX21" fmla="*/ 383310 w 765864"/>
                <a:gd name="connsiteY21" fmla="*/ 20908 h 748845"/>
                <a:gd name="connsiteX22" fmla="*/ 468596 w 765864"/>
                <a:gd name="connsiteY22" fmla="*/ 863 h 748845"/>
                <a:gd name="connsiteX23" fmla="*/ 536862 w 765864"/>
                <a:gd name="connsiteY23" fmla="*/ 55703 h 748845"/>
                <a:gd name="connsiteX24" fmla="*/ 622336 w 765864"/>
                <a:gd name="connsiteY24" fmla="*/ 74802 h 748845"/>
                <a:gd name="connsiteX25" fmla="*/ 659967 w 765864"/>
                <a:gd name="connsiteY25" fmla="*/ 153847 h 748845"/>
                <a:gd name="connsiteX26" fmla="*/ 728800 w 765864"/>
                <a:gd name="connsiteY26" fmla="*/ 208120 h 748845"/>
                <a:gd name="connsiteX27" fmla="*/ 728422 w 765864"/>
                <a:gd name="connsiteY27" fmla="*/ 295674 h 748845"/>
                <a:gd name="connsiteX28" fmla="*/ 766621 w 765864"/>
                <a:gd name="connsiteY28" fmla="*/ 374719 h 74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5864" h="748845">
                  <a:moveTo>
                    <a:pt x="766621" y="374719"/>
                  </a:moveTo>
                  <a:cubicBezTo>
                    <a:pt x="766621" y="402895"/>
                    <a:pt x="734284" y="427100"/>
                    <a:pt x="728422" y="453574"/>
                  </a:cubicBezTo>
                  <a:cubicBezTo>
                    <a:pt x="722182" y="480805"/>
                    <a:pt x="740714" y="516546"/>
                    <a:pt x="728800" y="541129"/>
                  </a:cubicBezTo>
                  <a:cubicBezTo>
                    <a:pt x="716698" y="566090"/>
                    <a:pt x="677176" y="573844"/>
                    <a:pt x="659967" y="595401"/>
                  </a:cubicBezTo>
                  <a:cubicBezTo>
                    <a:pt x="642759" y="616959"/>
                    <a:pt x="643893" y="657238"/>
                    <a:pt x="622336" y="674446"/>
                  </a:cubicBezTo>
                  <a:cubicBezTo>
                    <a:pt x="600967" y="691654"/>
                    <a:pt x="561823" y="681632"/>
                    <a:pt x="536862" y="693545"/>
                  </a:cubicBezTo>
                  <a:cubicBezTo>
                    <a:pt x="512278" y="705459"/>
                    <a:pt x="495826" y="742334"/>
                    <a:pt x="468596" y="748385"/>
                  </a:cubicBezTo>
                  <a:cubicBezTo>
                    <a:pt x="442121" y="754436"/>
                    <a:pt x="411487" y="728340"/>
                    <a:pt x="383310" y="728340"/>
                  </a:cubicBezTo>
                  <a:cubicBezTo>
                    <a:pt x="355134" y="728340"/>
                    <a:pt x="324311" y="754247"/>
                    <a:pt x="298025" y="748385"/>
                  </a:cubicBezTo>
                  <a:cubicBezTo>
                    <a:pt x="270795" y="742145"/>
                    <a:pt x="254343" y="705270"/>
                    <a:pt x="229759" y="693545"/>
                  </a:cubicBezTo>
                  <a:cubicBezTo>
                    <a:pt x="204798" y="681443"/>
                    <a:pt x="165843" y="691465"/>
                    <a:pt x="144285" y="674446"/>
                  </a:cubicBezTo>
                  <a:cubicBezTo>
                    <a:pt x="122727" y="657238"/>
                    <a:pt x="123862" y="616959"/>
                    <a:pt x="106654" y="595401"/>
                  </a:cubicBezTo>
                  <a:cubicBezTo>
                    <a:pt x="89445" y="574033"/>
                    <a:pt x="49923" y="566090"/>
                    <a:pt x="37820" y="541129"/>
                  </a:cubicBezTo>
                  <a:cubicBezTo>
                    <a:pt x="25907" y="516546"/>
                    <a:pt x="44439" y="480805"/>
                    <a:pt x="38199" y="453574"/>
                  </a:cubicBezTo>
                  <a:cubicBezTo>
                    <a:pt x="32147" y="427100"/>
                    <a:pt x="0" y="403084"/>
                    <a:pt x="0" y="374719"/>
                  </a:cubicBezTo>
                  <a:cubicBezTo>
                    <a:pt x="0" y="346543"/>
                    <a:pt x="32337" y="322337"/>
                    <a:pt x="38199" y="295863"/>
                  </a:cubicBezTo>
                  <a:cubicBezTo>
                    <a:pt x="44439" y="268632"/>
                    <a:pt x="25907" y="232892"/>
                    <a:pt x="37820" y="208309"/>
                  </a:cubicBezTo>
                  <a:cubicBezTo>
                    <a:pt x="49923" y="183347"/>
                    <a:pt x="89445" y="175594"/>
                    <a:pt x="106654" y="154036"/>
                  </a:cubicBezTo>
                  <a:cubicBezTo>
                    <a:pt x="123862" y="132479"/>
                    <a:pt x="122727" y="92200"/>
                    <a:pt x="144285" y="74992"/>
                  </a:cubicBezTo>
                  <a:cubicBezTo>
                    <a:pt x="165654" y="57783"/>
                    <a:pt x="204798" y="67806"/>
                    <a:pt x="229759" y="55892"/>
                  </a:cubicBezTo>
                  <a:cubicBezTo>
                    <a:pt x="254343" y="43979"/>
                    <a:pt x="270795" y="7104"/>
                    <a:pt x="298025" y="1053"/>
                  </a:cubicBezTo>
                  <a:cubicBezTo>
                    <a:pt x="324311" y="-4999"/>
                    <a:pt x="355134" y="20908"/>
                    <a:pt x="383310" y="20908"/>
                  </a:cubicBezTo>
                  <a:cubicBezTo>
                    <a:pt x="411487" y="20908"/>
                    <a:pt x="442310" y="-4999"/>
                    <a:pt x="468596" y="863"/>
                  </a:cubicBezTo>
                  <a:cubicBezTo>
                    <a:pt x="495826" y="7104"/>
                    <a:pt x="512278" y="43979"/>
                    <a:pt x="536862" y="55703"/>
                  </a:cubicBezTo>
                  <a:cubicBezTo>
                    <a:pt x="561823" y="67806"/>
                    <a:pt x="600778" y="57783"/>
                    <a:pt x="622336" y="74802"/>
                  </a:cubicBezTo>
                  <a:cubicBezTo>
                    <a:pt x="643893" y="92011"/>
                    <a:pt x="642759" y="132290"/>
                    <a:pt x="659967" y="153847"/>
                  </a:cubicBezTo>
                  <a:cubicBezTo>
                    <a:pt x="677176" y="175216"/>
                    <a:pt x="716698" y="183158"/>
                    <a:pt x="728800" y="208120"/>
                  </a:cubicBezTo>
                  <a:cubicBezTo>
                    <a:pt x="740714" y="232703"/>
                    <a:pt x="722182" y="268443"/>
                    <a:pt x="728422" y="295674"/>
                  </a:cubicBezTo>
                  <a:cubicBezTo>
                    <a:pt x="734284" y="322337"/>
                    <a:pt x="766621" y="346543"/>
                    <a:pt x="766621" y="374719"/>
                  </a:cubicBezTo>
                  <a:close/>
                </a:path>
              </a:pathLst>
            </a:custGeom>
            <a:solidFill>
              <a:schemeClr val="bg1"/>
            </a:solidFill>
            <a:ln w="1879"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D6527A92-4C6C-4084-B7EC-706EEC6C7DEF}"/>
                </a:ext>
              </a:extLst>
            </p:cNvPr>
            <p:cNvSpPr/>
            <p:nvPr/>
          </p:nvSpPr>
          <p:spPr>
            <a:xfrm>
              <a:off x="9639100" y="1961399"/>
              <a:ext cx="576762" cy="576762"/>
            </a:xfrm>
            <a:custGeom>
              <a:avLst/>
              <a:gdLst>
                <a:gd name="connsiteX0" fmla="*/ 577140 w 576762"/>
                <a:gd name="connsiteY0" fmla="*/ 288570 h 576762"/>
                <a:gd name="connsiteX1" fmla="*/ 288570 w 576762"/>
                <a:gd name="connsiteY1" fmla="*/ 577140 h 576762"/>
                <a:gd name="connsiteX2" fmla="*/ 0 w 576762"/>
                <a:gd name="connsiteY2" fmla="*/ 288570 h 576762"/>
                <a:gd name="connsiteX3" fmla="*/ 288570 w 576762"/>
                <a:gd name="connsiteY3" fmla="*/ 0 h 576762"/>
                <a:gd name="connsiteX4" fmla="*/ 577140 w 576762"/>
                <a:gd name="connsiteY4" fmla="*/ 288570 h 576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762" h="576762">
                  <a:moveTo>
                    <a:pt x="577140" y="288570"/>
                  </a:moveTo>
                  <a:cubicBezTo>
                    <a:pt x="577140" y="447943"/>
                    <a:pt x="447943" y="577140"/>
                    <a:pt x="288570" y="577140"/>
                  </a:cubicBezTo>
                  <a:cubicBezTo>
                    <a:pt x="129197" y="577140"/>
                    <a:pt x="0" y="447943"/>
                    <a:pt x="0" y="288570"/>
                  </a:cubicBezTo>
                  <a:cubicBezTo>
                    <a:pt x="0" y="129197"/>
                    <a:pt x="129197" y="0"/>
                    <a:pt x="288570" y="0"/>
                  </a:cubicBezTo>
                  <a:cubicBezTo>
                    <a:pt x="447943" y="0"/>
                    <a:pt x="577140" y="129197"/>
                    <a:pt x="577140" y="288570"/>
                  </a:cubicBezTo>
                  <a:close/>
                </a:path>
              </a:pathLst>
            </a:custGeom>
            <a:solidFill>
              <a:schemeClr val="bg1">
                <a:lumMod val="85000"/>
              </a:schemeClr>
            </a:solidFill>
            <a:ln w="1879"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52C18F72-0386-4FDE-88AF-69C9CFF50700}"/>
                </a:ext>
              </a:extLst>
            </p:cNvPr>
            <p:cNvSpPr/>
            <p:nvPr/>
          </p:nvSpPr>
          <p:spPr>
            <a:xfrm>
              <a:off x="9682032" y="2004327"/>
              <a:ext cx="489775" cy="489775"/>
            </a:xfrm>
            <a:custGeom>
              <a:avLst/>
              <a:gdLst>
                <a:gd name="connsiteX0" fmla="*/ 245644 w 489775"/>
                <a:gd name="connsiteY0" fmla="*/ 491288 h 489775"/>
                <a:gd name="connsiteX1" fmla="*/ 0 w 489775"/>
                <a:gd name="connsiteY1" fmla="*/ 245644 h 489775"/>
                <a:gd name="connsiteX2" fmla="*/ 245644 w 489775"/>
                <a:gd name="connsiteY2" fmla="*/ 0 h 489775"/>
                <a:gd name="connsiteX3" fmla="*/ 491288 w 489775"/>
                <a:gd name="connsiteY3" fmla="*/ 245644 h 489775"/>
                <a:gd name="connsiteX4" fmla="*/ 245644 w 489775"/>
                <a:gd name="connsiteY4" fmla="*/ 491288 h 489775"/>
                <a:gd name="connsiteX5" fmla="*/ 245644 w 489775"/>
                <a:gd name="connsiteY5" fmla="*/ 23827 h 489775"/>
                <a:gd name="connsiteX6" fmla="*/ 23638 w 489775"/>
                <a:gd name="connsiteY6" fmla="*/ 245833 h 489775"/>
                <a:gd name="connsiteX7" fmla="*/ 245644 w 489775"/>
                <a:gd name="connsiteY7" fmla="*/ 467839 h 489775"/>
                <a:gd name="connsiteX8" fmla="*/ 467650 w 489775"/>
                <a:gd name="connsiteY8" fmla="*/ 245833 h 489775"/>
                <a:gd name="connsiteX9" fmla="*/ 245644 w 489775"/>
                <a:gd name="connsiteY9" fmla="*/ 23827 h 48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775" h="489775">
                  <a:moveTo>
                    <a:pt x="245644" y="491288"/>
                  </a:moveTo>
                  <a:cubicBezTo>
                    <a:pt x="110247" y="491288"/>
                    <a:pt x="0" y="381041"/>
                    <a:pt x="0" y="245644"/>
                  </a:cubicBezTo>
                  <a:cubicBezTo>
                    <a:pt x="0" y="110247"/>
                    <a:pt x="110247" y="0"/>
                    <a:pt x="245644" y="0"/>
                  </a:cubicBezTo>
                  <a:cubicBezTo>
                    <a:pt x="381041" y="0"/>
                    <a:pt x="491288" y="110247"/>
                    <a:pt x="491288" y="245644"/>
                  </a:cubicBezTo>
                  <a:cubicBezTo>
                    <a:pt x="491288" y="381041"/>
                    <a:pt x="381041" y="491288"/>
                    <a:pt x="245644" y="491288"/>
                  </a:cubicBezTo>
                  <a:close/>
                  <a:moveTo>
                    <a:pt x="245644" y="23827"/>
                  </a:moveTo>
                  <a:cubicBezTo>
                    <a:pt x="123295" y="23827"/>
                    <a:pt x="23638" y="123484"/>
                    <a:pt x="23638" y="245833"/>
                  </a:cubicBezTo>
                  <a:cubicBezTo>
                    <a:pt x="23638" y="368182"/>
                    <a:pt x="123295" y="467839"/>
                    <a:pt x="245644" y="467839"/>
                  </a:cubicBezTo>
                  <a:cubicBezTo>
                    <a:pt x="367993" y="467839"/>
                    <a:pt x="467650" y="368182"/>
                    <a:pt x="467650" y="245833"/>
                  </a:cubicBezTo>
                  <a:cubicBezTo>
                    <a:pt x="467650" y="123295"/>
                    <a:pt x="367993" y="23827"/>
                    <a:pt x="245644" y="23827"/>
                  </a:cubicBezTo>
                  <a:close/>
                </a:path>
              </a:pathLst>
            </a:custGeom>
            <a:solidFill>
              <a:schemeClr val="bg1"/>
            </a:solidFill>
            <a:ln w="1879"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A9594A8D-4E76-484F-A4E0-513542519C4B}"/>
                </a:ext>
              </a:extLst>
            </p:cNvPr>
            <p:cNvSpPr/>
            <p:nvPr/>
          </p:nvSpPr>
          <p:spPr>
            <a:xfrm>
              <a:off x="9749759" y="2067676"/>
              <a:ext cx="355512" cy="338493"/>
            </a:xfrm>
            <a:custGeom>
              <a:avLst/>
              <a:gdLst>
                <a:gd name="connsiteX0" fmla="*/ 345083 w 355512"/>
                <a:gd name="connsiteY0" fmla="*/ 121404 h 338493"/>
                <a:gd name="connsiteX1" fmla="*/ 225192 w 355512"/>
                <a:gd name="connsiteY1" fmla="*/ 121404 h 338493"/>
                <a:gd name="connsiteX2" fmla="*/ 188128 w 355512"/>
                <a:gd name="connsiteY2" fmla="*/ 7375 h 338493"/>
                <a:gd name="connsiteX3" fmla="*/ 167705 w 355512"/>
                <a:gd name="connsiteY3" fmla="*/ 7375 h 338493"/>
                <a:gd name="connsiteX4" fmla="*/ 130641 w 355512"/>
                <a:gd name="connsiteY4" fmla="*/ 121404 h 338493"/>
                <a:gd name="connsiteX5" fmla="*/ 10750 w 355512"/>
                <a:gd name="connsiteY5" fmla="*/ 121404 h 338493"/>
                <a:gd name="connsiteX6" fmla="*/ 4510 w 355512"/>
                <a:gd name="connsiteY6" fmla="*/ 140881 h 338493"/>
                <a:gd name="connsiteX7" fmla="*/ 101519 w 355512"/>
                <a:gd name="connsiteY7" fmla="*/ 211416 h 338493"/>
                <a:gd name="connsiteX8" fmla="*/ 64455 w 355512"/>
                <a:gd name="connsiteY8" fmla="*/ 325445 h 338493"/>
                <a:gd name="connsiteX9" fmla="*/ 81096 w 355512"/>
                <a:gd name="connsiteY9" fmla="*/ 337548 h 338493"/>
                <a:gd name="connsiteX10" fmla="*/ 178106 w 355512"/>
                <a:gd name="connsiteY10" fmla="*/ 267013 h 338493"/>
                <a:gd name="connsiteX11" fmla="*/ 275115 w 355512"/>
                <a:gd name="connsiteY11" fmla="*/ 337548 h 338493"/>
                <a:gd name="connsiteX12" fmla="*/ 291756 w 355512"/>
                <a:gd name="connsiteY12" fmla="*/ 325445 h 338493"/>
                <a:gd name="connsiteX13" fmla="*/ 254692 w 355512"/>
                <a:gd name="connsiteY13" fmla="*/ 211416 h 338493"/>
                <a:gd name="connsiteX14" fmla="*/ 351702 w 355512"/>
                <a:gd name="connsiteY14" fmla="*/ 140881 h 338493"/>
                <a:gd name="connsiteX15" fmla="*/ 345083 w 355512"/>
                <a:gd name="connsiteY15" fmla="*/ 121404 h 33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5512" h="338493">
                  <a:moveTo>
                    <a:pt x="345083" y="121404"/>
                  </a:moveTo>
                  <a:lnTo>
                    <a:pt x="225192" y="121404"/>
                  </a:lnTo>
                  <a:lnTo>
                    <a:pt x="188128" y="7375"/>
                  </a:lnTo>
                  <a:cubicBezTo>
                    <a:pt x="184913" y="-2458"/>
                    <a:pt x="170920" y="-2458"/>
                    <a:pt x="167705" y="7375"/>
                  </a:cubicBezTo>
                  <a:lnTo>
                    <a:pt x="130641" y="121404"/>
                  </a:lnTo>
                  <a:lnTo>
                    <a:pt x="10750" y="121404"/>
                  </a:lnTo>
                  <a:cubicBezTo>
                    <a:pt x="349" y="121404"/>
                    <a:pt x="-4000" y="134830"/>
                    <a:pt x="4510" y="140881"/>
                  </a:cubicBezTo>
                  <a:lnTo>
                    <a:pt x="101519" y="211416"/>
                  </a:lnTo>
                  <a:lnTo>
                    <a:pt x="64455" y="325445"/>
                  </a:lnTo>
                  <a:cubicBezTo>
                    <a:pt x="61240" y="335278"/>
                    <a:pt x="72587" y="343599"/>
                    <a:pt x="81096" y="337548"/>
                  </a:cubicBezTo>
                  <a:lnTo>
                    <a:pt x="178106" y="267013"/>
                  </a:lnTo>
                  <a:lnTo>
                    <a:pt x="275115" y="337548"/>
                  </a:lnTo>
                  <a:cubicBezTo>
                    <a:pt x="283625" y="343599"/>
                    <a:pt x="294971" y="335468"/>
                    <a:pt x="291756" y="325445"/>
                  </a:cubicBezTo>
                  <a:lnTo>
                    <a:pt x="254692" y="211416"/>
                  </a:lnTo>
                  <a:lnTo>
                    <a:pt x="351702" y="140881"/>
                  </a:lnTo>
                  <a:cubicBezTo>
                    <a:pt x="359833" y="134830"/>
                    <a:pt x="355484" y="121404"/>
                    <a:pt x="345083" y="121404"/>
                  </a:cubicBezTo>
                  <a:close/>
                </a:path>
              </a:pathLst>
            </a:custGeom>
            <a:solidFill>
              <a:schemeClr val="accent1">
                <a:lumMod val="40000"/>
                <a:lumOff val="60000"/>
              </a:schemeClr>
            </a:solidFill>
            <a:ln w="1879" cap="flat">
              <a:noFill/>
              <a:prstDash val="solid"/>
              <a:miter/>
            </a:ln>
          </p:spPr>
          <p:txBody>
            <a:bodyPr rtlCol="0" anchor="ctr"/>
            <a:lstStyle/>
            <a:p>
              <a:endParaRPr lang="zh-CN" altLang="en-US"/>
            </a:p>
          </p:txBody>
        </p:sp>
      </p:grpSp>
      <p:grpSp>
        <p:nvGrpSpPr>
          <p:cNvPr id="98" name="组合 97">
            <a:extLst>
              <a:ext uri="{FF2B5EF4-FFF2-40B4-BE49-F238E27FC236}">
                <a16:creationId xmlns:a16="http://schemas.microsoft.com/office/drawing/2014/main" id="{454728B8-8C1F-403E-844B-F49973A0F00D}"/>
              </a:ext>
            </a:extLst>
          </p:cNvPr>
          <p:cNvGrpSpPr/>
          <p:nvPr/>
        </p:nvGrpSpPr>
        <p:grpSpPr>
          <a:xfrm>
            <a:off x="8803831" y="3580574"/>
            <a:ext cx="2526944" cy="1150109"/>
            <a:chOff x="1078507" y="3881653"/>
            <a:chExt cx="2526944" cy="1150109"/>
          </a:xfrm>
        </p:grpSpPr>
        <p:sp>
          <p:nvSpPr>
            <p:cNvPr id="99" name="文本框 98">
              <a:extLst>
                <a:ext uri="{FF2B5EF4-FFF2-40B4-BE49-F238E27FC236}">
                  <a16:creationId xmlns:a16="http://schemas.microsoft.com/office/drawing/2014/main" id="{9E0C970F-6AC6-4E64-B9CD-9F9BD3BED049}"/>
                </a:ext>
              </a:extLst>
            </p:cNvPr>
            <p:cNvSpPr txBox="1"/>
            <p:nvPr/>
          </p:nvSpPr>
          <p:spPr>
            <a:xfrm>
              <a:off x="1429092" y="3881653"/>
              <a:ext cx="1762275" cy="430374"/>
            </a:xfrm>
            <a:prstGeom prst="rect">
              <a:avLst/>
            </a:prstGeom>
            <a:noFill/>
          </p:spPr>
          <p:txBody>
            <a:bodyPr wrap="square" rtlCol="0">
              <a:spAutoFit/>
            </a:bodyPr>
            <a:lstStyle>
              <a:defPPr>
                <a:defRPr lang="zh-CN"/>
              </a:defPPr>
              <a:lvl1pPr>
                <a:lnSpc>
                  <a:spcPct val="120000"/>
                </a:lnSpc>
              </a:lvl1pPr>
            </a:lstStyle>
            <a:p>
              <a:pPr algn="ctr"/>
              <a:r>
                <a:rPr lang="zh-CN" altLang="en-US" sz="2000" b="1" dirty="0">
                  <a:latin typeface="+mn-ea"/>
                </a:rPr>
                <a:t>输入奖项名称</a:t>
              </a:r>
            </a:p>
          </p:txBody>
        </p:sp>
        <p:sp>
          <p:nvSpPr>
            <p:cNvPr id="100" name="TextBox 75">
              <a:extLst>
                <a:ext uri="{FF2B5EF4-FFF2-40B4-BE49-F238E27FC236}">
                  <a16:creationId xmlns:a16="http://schemas.microsoft.com/office/drawing/2014/main" id="{BD8E3F84-2CA1-4B7F-9644-AD28D87D6F3D}"/>
                </a:ext>
              </a:extLst>
            </p:cNvPr>
            <p:cNvSpPr txBox="1"/>
            <p:nvPr/>
          </p:nvSpPr>
          <p:spPr>
            <a:xfrm>
              <a:off x="1078507" y="4312027"/>
              <a:ext cx="2526944" cy="719735"/>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zh-CN" altLang="en-US" dirty="0">
                  <a:latin typeface="+mn-ea"/>
                  <a:ea typeface="+mn-ea"/>
                </a:rPr>
                <a:t>输入对奖项的简短描述</a:t>
              </a:r>
              <a:endParaRPr lang="en-US" altLang="zh-CN" dirty="0">
                <a:latin typeface="+mn-ea"/>
                <a:ea typeface="+mn-ea"/>
              </a:endParaRPr>
            </a:p>
            <a:p>
              <a:r>
                <a:rPr lang="zh-CN" altLang="en-US" dirty="0">
                  <a:latin typeface="+mn-ea"/>
                  <a:ea typeface="+mn-ea"/>
                </a:rPr>
                <a:t>输入对奖项的简短描述</a:t>
              </a:r>
              <a:endParaRPr lang="en-US" altLang="zh-CN" dirty="0">
                <a:latin typeface="+mn-ea"/>
                <a:ea typeface="+mn-ea"/>
              </a:endParaRPr>
            </a:p>
          </p:txBody>
        </p:sp>
      </p:grpSp>
      <p:sp>
        <p:nvSpPr>
          <p:cNvPr id="103" name="弧形 102">
            <a:extLst>
              <a:ext uri="{FF2B5EF4-FFF2-40B4-BE49-F238E27FC236}">
                <a16:creationId xmlns:a16="http://schemas.microsoft.com/office/drawing/2014/main" id="{7E8A39D5-9343-4D71-AAF5-D17BF3B7B0A1}"/>
              </a:ext>
            </a:extLst>
          </p:cNvPr>
          <p:cNvSpPr/>
          <p:nvPr/>
        </p:nvSpPr>
        <p:spPr>
          <a:xfrm flipV="1">
            <a:off x="3188523" y="2003864"/>
            <a:ext cx="1925144" cy="1047829"/>
          </a:xfrm>
          <a:prstGeom prst="arc">
            <a:avLst>
              <a:gd name="adj1" fmla="val 12194304"/>
              <a:gd name="adj2" fmla="val 19223353"/>
            </a:avLst>
          </a:prstGeom>
          <a:ln w="44450" cap="rnd">
            <a:gradFill>
              <a:gsLst>
                <a:gs pos="5000">
                  <a:schemeClr val="bg1">
                    <a:lumMod val="75000"/>
                    <a:alpha val="10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 name="弧形 103">
            <a:extLst>
              <a:ext uri="{FF2B5EF4-FFF2-40B4-BE49-F238E27FC236}">
                <a16:creationId xmlns:a16="http://schemas.microsoft.com/office/drawing/2014/main" id="{A94FB7CC-378A-47E8-8E21-E2278E0702A1}"/>
              </a:ext>
            </a:extLst>
          </p:cNvPr>
          <p:cNvSpPr/>
          <p:nvPr/>
        </p:nvSpPr>
        <p:spPr>
          <a:xfrm rot="20162800">
            <a:off x="7230732" y="2209322"/>
            <a:ext cx="1925144" cy="1047829"/>
          </a:xfrm>
          <a:prstGeom prst="arc">
            <a:avLst>
              <a:gd name="adj1" fmla="val 12194304"/>
              <a:gd name="adj2" fmla="val 19785408"/>
            </a:avLst>
          </a:prstGeom>
          <a:ln w="44450" cap="rnd">
            <a:gradFill>
              <a:gsLst>
                <a:gs pos="5000">
                  <a:schemeClr val="bg1">
                    <a:lumMod val="75000"/>
                    <a:alpha val="10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006059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平行四边形 24">
            <a:extLst>
              <a:ext uri="{FF2B5EF4-FFF2-40B4-BE49-F238E27FC236}">
                <a16:creationId xmlns:a16="http://schemas.microsoft.com/office/drawing/2014/main" id="{811BC8BF-BFBE-4D0C-A8C5-9396892D6CA4}"/>
              </a:ext>
            </a:extLst>
          </p:cNvPr>
          <p:cNvSpPr/>
          <p:nvPr/>
        </p:nvSpPr>
        <p:spPr>
          <a:xfrm>
            <a:off x="7502028" y="3009904"/>
            <a:ext cx="1458303" cy="101600"/>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661ED0CA-C02D-4DFC-9ED7-A493154CE5C6}"/>
              </a:ext>
            </a:extLst>
          </p:cNvPr>
          <p:cNvSpPr>
            <a:spLocks noGrp="1"/>
          </p:cNvSpPr>
          <p:nvPr>
            <p:ph type="body" sz="quarter" idx="12"/>
          </p:nvPr>
        </p:nvSpPr>
        <p:spPr/>
        <p:txBody>
          <a:bodyPr/>
          <a:lstStyle/>
          <a:p>
            <a:pPr marL="0" indent="0">
              <a:buNone/>
            </a:pPr>
            <a:r>
              <a:rPr lang="zh-CN" altLang="en-US" dirty="0"/>
              <a:t>以下是一个柱状图</a:t>
            </a:r>
          </a:p>
        </p:txBody>
      </p:sp>
      <p:grpSp>
        <p:nvGrpSpPr>
          <p:cNvPr id="7" name="组合 6">
            <a:extLst>
              <a:ext uri="{FF2B5EF4-FFF2-40B4-BE49-F238E27FC236}">
                <a16:creationId xmlns:a16="http://schemas.microsoft.com/office/drawing/2014/main" id="{F5BB23AD-4A11-4D5A-9A53-9F477A17D2A8}"/>
              </a:ext>
            </a:extLst>
          </p:cNvPr>
          <p:cNvGrpSpPr/>
          <p:nvPr/>
        </p:nvGrpSpPr>
        <p:grpSpPr>
          <a:xfrm>
            <a:off x="2960582" y="3303875"/>
            <a:ext cx="4959674" cy="1722359"/>
            <a:chOff x="1619443" y="548415"/>
            <a:chExt cx="261299" cy="90742"/>
          </a:xfrm>
          <a:solidFill>
            <a:schemeClr val="bg1">
              <a:lumMod val="65000"/>
              <a:alpha val="6000"/>
            </a:schemeClr>
          </a:solidFill>
        </p:grpSpPr>
        <p:sp>
          <p:nvSpPr>
            <p:cNvPr id="8" name="îśliďe">
              <a:extLst>
                <a:ext uri="{FF2B5EF4-FFF2-40B4-BE49-F238E27FC236}">
                  <a16:creationId xmlns:a16="http://schemas.microsoft.com/office/drawing/2014/main" id="{CE232BE7-B2C3-437A-AF00-F1FB0439851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9" name="íšḻíḍé">
              <a:extLst>
                <a:ext uri="{FF2B5EF4-FFF2-40B4-BE49-F238E27FC236}">
                  <a16:creationId xmlns:a16="http://schemas.microsoft.com/office/drawing/2014/main" id="{8497D368-4BC0-4CC1-8314-C2967A4BC2B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0" name="ïṥḻïḓé">
              <a:extLst>
                <a:ext uri="{FF2B5EF4-FFF2-40B4-BE49-F238E27FC236}">
                  <a16:creationId xmlns:a16="http://schemas.microsoft.com/office/drawing/2014/main" id="{C4F104C0-EDF4-4003-A252-D00CCABA6C3C}"/>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1" name="î$ḷíḋè">
              <a:extLst>
                <a:ext uri="{FF2B5EF4-FFF2-40B4-BE49-F238E27FC236}">
                  <a16:creationId xmlns:a16="http://schemas.microsoft.com/office/drawing/2014/main" id="{896657A8-0A5E-4413-8404-CE30DE14B89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2" name="i$ḷiḍe">
              <a:extLst>
                <a:ext uri="{FF2B5EF4-FFF2-40B4-BE49-F238E27FC236}">
                  <a16:creationId xmlns:a16="http://schemas.microsoft.com/office/drawing/2014/main" id="{1CF7CDB5-18E5-4EF5-8921-EB4C7A70F9C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3" name="ïṡļïdè">
              <a:extLst>
                <a:ext uri="{FF2B5EF4-FFF2-40B4-BE49-F238E27FC236}">
                  <a16:creationId xmlns:a16="http://schemas.microsoft.com/office/drawing/2014/main" id="{0BDBF48F-0DCB-41BC-9416-C6A36CD2266D}"/>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5" name="isľîḑê">
              <a:extLst>
                <a:ext uri="{FF2B5EF4-FFF2-40B4-BE49-F238E27FC236}">
                  <a16:creationId xmlns:a16="http://schemas.microsoft.com/office/drawing/2014/main" id="{4D67DD5B-6126-45D0-93B9-60B377F26B2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graphicFrame>
        <p:nvGraphicFramePr>
          <p:cNvPr id="6" name="图表 5">
            <a:extLst>
              <a:ext uri="{FF2B5EF4-FFF2-40B4-BE49-F238E27FC236}">
                <a16:creationId xmlns:a16="http://schemas.microsoft.com/office/drawing/2014/main" id="{DC456621-54BB-4979-BCC5-08F989D66BB5}"/>
              </a:ext>
            </a:extLst>
          </p:cNvPr>
          <p:cNvGraphicFramePr/>
          <p:nvPr>
            <p:extLst>
              <p:ext uri="{D42A27DB-BD31-4B8C-83A1-F6EECF244321}">
                <p14:modId xmlns:p14="http://schemas.microsoft.com/office/powerpoint/2010/main" val="2530085364"/>
              </p:ext>
            </p:extLst>
          </p:nvPr>
        </p:nvGraphicFramePr>
        <p:xfrm>
          <a:off x="717602" y="1165074"/>
          <a:ext cx="6534098" cy="4527853"/>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a:extLst>
              <a:ext uri="{FF2B5EF4-FFF2-40B4-BE49-F238E27FC236}">
                <a16:creationId xmlns:a16="http://schemas.microsoft.com/office/drawing/2014/main" id="{BD00FF23-1FD3-4634-B286-21FBF79C2740}"/>
              </a:ext>
            </a:extLst>
          </p:cNvPr>
          <p:cNvGrpSpPr/>
          <p:nvPr/>
        </p:nvGrpSpPr>
        <p:grpSpPr>
          <a:xfrm>
            <a:off x="7406879" y="953128"/>
            <a:ext cx="4134195" cy="4951745"/>
            <a:chOff x="7324111" y="953128"/>
            <a:chExt cx="4134195" cy="4951745"/>
          </a:xfrm>
        </p:grpSpPr>
        <p:grpSp>
          <p:nvGrpSpPr>
            <p:cNvPr id="23" name="组合 22">
              <a:extLst>
                <a:ext uri="{FF2B5EF4-FFF2-40B4-BE49-F238E27FC236}">
                  <a16:creationId xmlns:a16="http://schemas.microsoft.com/office/drawing/2014/main" id="{BD6DFB2E-321B-4C07-AC9A-C4B4DC552E75}"/>
                </a:ext>
              </a:extLst>
            </p:cNvPr>
            <p:cNvGrpSpPr/>
            <p:nvPr/>
          </p:nvGrpSpPr>
          <p:grpSpPr>
            <a:xfrm>
              <a:off x="7324111" y="953128"/>
              <a:ext cx="4134195" cy="1496767"/>
              <a:chOff x="7543370" y="1616325"/>
              <a:chExt cx="4134195" cy="1496767"/>
            </a:xfrm>
          </p:grpSpPr>
          <p:sp>
            <p:nvSpPr>
              <p:cNvPr id="16" name="文本框 15">
                <a:extLst>
                  <a:ext uri="{FF2B5EF4-FFF2-40B4-BE49-F238E27FC236}">
                    <a16:creationId xmlns:a16="http://schemas.microsoft.com/office/drawing/2014/main" id="{032F06D2-B238-43B8-89BE-6B423CC23D33}"/>
                  </a:ext>
                </a:extLst>
              </p:cNvPr>
              <p:cNvSpPr txBox="1"/>
              <p:nvPr/>
            </p:nvSpPr>
            <p:spPr>
              <a:xfrm>
                <a:off x="7543370" y="1616325"/>
                <a:ext cx="1654628" cy="430887"/>
              </a:xfrm>
              <a:prstGeom prst="rect">
                <a:avLst/>
              </a:prstGeom>
              <a:noFill/>
            </p:spPr>
            <p:txBody>
              <a:bodyPr wrap="square" rtlCol="0">
                <a:spAutoFit/>
              </a:bodyPr>
              <a:lstStyle/>
              <a:p>
                <a:r>
                  <a:rPr lang="zh-CN" altLang="en-US" sz="2200" b="1" dirty="0">
                    <a:latin typeface="+mn-ea"/>
                  </a:rPr>
                  <a:t>添加小标题</a:t>
                </a:r>
              </a:p>
            </p:txBody>
          </p:sp>
          <p:sp>
            <p:nvSpPr>
              <p:cNvPr id="17" name="文本框 16">
                <a:extLst>
                  <a:ext uri="{FF2B5EF4-FFF2-40B4-BE49-F238E27FC236}">
                    <a16:creationId xmlns:a16="http://schemas.microsoft.com/office/drawing/2014/main" id="{5F88AE00-4A2E-4AB7-822F-A8C6ACEDB1C1}"/>
                  </a:ext>
                </a:extLst>
              </p:cNvPr>
              <p:cNvSpPr txBox="1"/>
              <p:nvPr/>
            </p:nvSpPr>
            <p:spPr>
              <a:xfrm>
                <a:off x="7546342" y="2052224"/>
                <a:ext cx="4131223" cy="1060868"/>
              </a:xfrm>
              <a:prstGeom prst="rect">
                <a:avLst/>
              </a:prstGeom>
              <a:noFill/>
            </p:spPr>
            <p:txBody>
              <a:bodyPr wrap="square" rtlCol="0">
                <a:spAutoFit/>
              </a:bodyPr>
              <a:lstStyle/>
              <a:p>
                <a:pPr>
                  <a:lnSpc>
                    <a:spcPct val="120000"/>
                  </a:lnSpc>
                </a:pPr>
                <a:r>
                  <a:rPr lang="zh-CN" altLang="en-US" dirty="0">
                    <a:latin typeface="+mn-ea"/>
                  </a:rPr>
                  <a:t>此处添加图表说明文字。编辑数据选项卡可以修改数据，右键设置图表格式可以修改图表颜色等</a:t>
                </a:r>
                <a:endParaRPr lang="en-US" altLang="zh-CN" dirty="0">
                  <a:latin typeface="+mn-ea"/>
                </a:endParaRPr>
              </a:p>
            </p:txBody>
          </p:sp>
        </p:grpSp>
        <p:grpSp>
          <p:nvGrpSpPr>
            <p:cNvPr id="24" name="组合 23">
              <a:extLst>
                <a:ext uri="{FF2B5EF4-FFF2-40B4-BE49-F238E27FC236}">
                  <a16:creationId xmlns:a16="http://schemas.microsoft.com/office/drawing/2014/main" id="{ABF69761-EFBD-4C48-B627-DA3444B9D3AC}"/>
                </a:ext>
              </a:extLst>
            </p:cNvPr>
            <p:cNvGrpSpPr/>
            <p:nvPr/>
          </p:nvGrpSpPr>
          <p:grpSpPr>
            <a:xfrm>
              <a:off x="7324111" y="2680617"/>
              <a:ext cx="4134195" cy="1496767"/>
              <a:chOff x="7543370" y="3785730"/>
              <a:chExt cx="4134195" cy="1496767"/>
            </a:xfrm>
          </p:grpSpPr>
          <p:sp>
            <p:nvSpPr>
              <p:cNvPr id="18" name="文本框 17">
                <a:extLst>
                  <a:ext uri="{FF2B5EF4-FFF2-40B4-BE49-F238E27FC236}">
                    <a16:creationId xmlns:a16="http://schemas.microsoft.com/office/drawing/2014/main" id="{F392F854-BFA6-4FAF-9A45-A2365EF4ADC2}"/>
                  </a:ext>
                </a:extLst>
              </p:cNvPr>
              <p:cNvSpPr txBox="1"/>
              <p:nvPr/>
            </p:nvSpPr>
            <p:spPr>
              <a:xfrm>
                <a:off x="7543370" y="3785730"/>
                <a:ext cx="1654628" cy="430887"/>
              </a:xfrm>
              <a:prstGeom prst="rect">
                <a:avLst/>
              </a:prstGeom>
              <a:noFill/>
            </p:spPr>
            <p:txBody>
              <a:bodyPr wrap="square" rtlCol="0">
                <a:spAutoFit/>
              </a:bodyPr>
              <a:lstStyle>
                <a:defPPr>
                  <a:defRPr lang="zh-CN"/>
                </a:defPPr>
                <a:lvl1pPr>
                  <a:defRPr sz="2200" b="1">
                    <a:solidFill>
                      <a:schemeClr val="accent1">
                        <a:lumMod val="75000"/>
                      </a:schemeClr>
                    </a:solidFill>
                    <a:latin typeface="+mn-ea"/>
                  </a:defRPr>
                </a:lvl1pPr>
              </a:lstStyle>
              <a:p>
                <a:r>
                  <a:rPr lang="zh-CN" altLang="en-US" dirty="0"/>
                  <a:t>添加小标题</a:t>
                </a:r>
              </a:p>
            </p:txBody>
          </p:sp>
          <p:sp>
            <p:nvSpPr>
              <p:cNvPr id="19" name="文本框 18">
                <a:extLst>
                  <a:ext uri="{FF2B5EF4-FFF2-40B4-BE49-F238E27FC236}">
                    <a16:creationId xmlns:a16="http://schemas.microsoft.com/office/drawing/2014/main" id="{238347E7-E475-4D27-BF8B-4549BF317B3F}"/>
                  </a:ext>
                </a:extLst>
              </p:cNvPr>
              <p:cNvSpPr txBox="1"/>
              <p:nvPr/>
            </p:nvSpPr>
            <p:spPr>
              <a:xfrm>
                <a:off x="7546342" y="4221629"/>
                <a:ext cx="4131223" cy="1060868"/>
              </a:xfrm>
              <a:prstGeom prst="rect">
                <a:avLst/>
              </a:prstGeom>
              <a:noFill/>
            </p:spPr>
            <p:txBody>
              <a:bodyPr wrap="square" rtlCol="0">
                <a:spAutoFit/>
              </a:bodyPr>
              <a:lstStyle/>
              <a:p>
                <a:pPr>
                  <a:lnSpc>
                    <a:spcPct val="120000"/>
                  </a:lnSpc>
                </a:pPr>
                <a:r>
                  <a:rPr lang="zh-CN" altLang="en-US" dirty="0">
                    <a:latin typeface="+mn-ea"/>
                  </a:rPr>
                  <a:t>此处添加图表说明文字。编辑数据选项卡可以修改数据，右键设置图表格式可以修改图表颜色等</a:t>
                </a:r>
                <a:endParaRPr lang="en-US" altLang="zh-CN" dirty="0">
                  <a:latin typeface="+mn-ea"/>
                </a:endParaRPr>
              </a:p>
            </p:txBody>
          </p:sp>
        </p:grpSp>
        <p:cxnSp>
          <p:nvCxnSpPr>
            <p:cNvPr id="21" name="直接连接符 20">
              <a:extLst>
                <a:ext uri="{FF2B5EF4-FFF2-40B4-BE49-F238E27FC236}">
                  <a16:creationId xmlns:a16="http://schemas.microsoft.com/office/drawing/2014/main" id="{5DB9E6CE-3010-41B5-874D-967E4DCC900A}"/>
                </a:ext>
              </a:extLst>
            </p:cNvPr>
            <p:cNvCxnSpPr>
              <a:cxnSpLocks/>
            </p:cNvCxnSpPr>
            <p:nvPr/>
          </p:nvCxnSpPr>
          <p:spPr>
            <a:xfrm>
              <a:off x="7424554" y="2565256"/>
              <a:ext cx="387508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036FCA05-68E4-4F6C-B328-E00F0BB5049B}"/>
                </a:ext>
              </a:extLst>
            </p:cNvPr>
            <p:cNvGrpSpPr/>
            <p:nvPr/>
          </p:nvGrpSpPr>
          <p:grpSpPr>
            <a:xfrm>
              <a:off x="7324111" y="4408106"/>
              <a:ext cx="4134195" cy="1496767"/>
              <a:chOff x="7543370" y="3785730"/>
              <a:chExt cx="4134195" cy="1496767"/>
            </a:xfrm>
          </p:grpSpPr>
          <p:sp>
            <p:nvSpPr>
              <p:cNvPr id="26" name="文本框 25">
                <a:extLst>
                  <a:ext uri="{FF2B5EF4-FFF2-40B4-BE49-F238E27FC236}">
                    <a16:creationId xmlns:a16="http://schemas.microsoft.com/office/drawing/2014/main" id="{2A160D35-159C-4F61-A42E-BA10A8AFD578}"/>
                  </a:ext>
                </a:extLst>
              </p:cNvPr>
              <p:cNvSpPr txBox="1"/>
              <p:nvPr/>
            </p:nvSpPr>
            <p:spPr>
              <a:xfrm>
                <a:off x="7543370" y="3785730"/>
                <a:ext cx="1654628" cy="430887"/>
              </a:xfrm>
              <a:prstGeom prst="rect">
                <a:avLst/>
              </a:prstGeom>
              <a:noFill/>
            </p:spPr>
            <p:txBody>
              <a:bodyPr wrap="square" rtlCol="0">
                <a:spAutoFit/>
              </a:bodyPr>
              <a:lstStyle/>
              <a:p>
                <a:r>
                  <a:rPr lang="zh-CN" altLang="en-US" sz="2200" b="1" dirty="0">
                    <a:latin typeface="+mn-ea"/>
                  </a:rPr>
                  <a:t>添加小标题</a:t>
                </a:r>
              </a:p>
            </p:txBody>
          </p:sp>
          <p:sp>
            <p:nvSpPr>
              <p:cNvPr id="27" name="文本框 26">
                <a:extLst>
                  <a:ext uri="{FF2B5EF4-FFF2-40B4-BE49-F238E27FC236}">
                    <a16:creationId xmlns:a16="http://schemas.microsoft.com/office/drawing/2014/main" id="{E8D2DFB7-B319-4E00-94CB-D6097E24F34C}"/>
                  </a:ext>
                </a:extLst>
              </p:cNvPr>
              <p:cNvSpPr txBox="1"/>
              <p:nvPr/>
            </p:nvSpPr>
            <p:spPr>
              <a:xfrm>
                <a:off x="7546342" y="4221629"/>
                <a:ext cx="4131223" cy="1060868"/>
              </a:xfrm>
              <a:prstGeom prst="rect">
                <a:avLst/>
              </a:prstGeom>
              <a:noFill/>
            </p:spPr>
            <p:txBody>
              <a:bodyPr wrap="square" rtlCol="0">
                <a:spAutoFit/>
              </a:bodyPr>
              <a:lstStyle/>
              <a:p>
                <a:pPr>
                  <a:lnSpc>
                    <a:spcPct val="120000"/>
                  </a:lnSpc>
                </a:pPr>
                <a:r>
                  <a:rPr lang="zh-CN" altLang="en-US" dirty="0">
                    <a:latin typeface="+mn-ea"/>
                  </a:rPr>
                  <a:t>此处添加图表说明文字。编辑数据选项卡可以修改数据，右键设置图表格式可以修改图表颜色等</a:t>
                </a:r>
                <a:endParaRPr lang="en-US" altLang="zh-CN" dirty="0">
                  <a:latin typeface="+mn-ea"/>
                </a:endParaRPr>
              </a:p>
            </p:txBody>
          </p:sp>
        </p:grpSp>
        <p:cxnSp>
          <p:nvCxnSpPr>
            <p:cNvPr id="28" name="直接连接符 27">
              <a:extLst>
                <a:ext uri="{FF2B5EF4-FFF2-40B4-BE49-F238E27FC236}">
                  <a16:creationId xmlns:a16="http://schemas.microsoft.com/office/drawing/2014/main" id="{4CDE4B69-DA62-470F-82A7-61B4C0D8DEA5}"/>
                </a:ext>
              </a:extLst>
            </p:cNvPr>
            <p:cNvCxnSpPr>
              <a:cxnSpLocks/>
            </p:cNvCxnSpPr>
            <p:nvPr/>
          </p:nvCxnSpPr>
          <p:spPr>
            <a:xfrm>
              <a:off x="7424554" y="4292745"/>
              <a:ext cx="387508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1244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BD5967B-F44D-4649-B7CE-0006A4F4B0E7}"/>
              </a:ext>
            </a:extLst>
          </p:cNvPr>
          <p:cNvSpPr>
            <a:spLocks noGrp="1"/>
          </p:cNvSpPr>
          <p:nvPr>
            <p:ph type="body" sz="quarter" idx="12"/>
          </p:nvPr>
        </p:nvSpPr>
        <p:spPr/>
        <p:txBody>
          <a:bodyPr/>
          <a:lstStyle/>
          <a:p>
            <a:pPr marL="0" indent="0">
              <a:buNone/>
            </a:pPr>
            <a:r>
              <a:rPr lang="zh-CN" altLang="en-US" dirty="0"/>
              <a:t>以下是一个折线图</a:t>
            </a:r>
          </a:p>
        </p:txBody>
      </p:sp>
      <p:graphicFrame>
        <p:nvGraphicFramePr>
          <p:cNvPr id="15" name="图表 14">
            <a:extLst>
              <a:ext uri="{FF2B5EF4-FFF2-40B4-BE49-F238E27FC236}">
                <a16:creationId xmlns:a16="http://schemas.microsoft.com/office/drawing/2014/main" id="{3AA63AD1-3D52-4D68-9B2D-AAEEEF64851A}"/>
              </a:ext>
            </a:extLst>
          </p:cNvPr>
          <p:cNvGraphicFramePr/>
          <p:nvPr>
            <p:extLst>
              <p:ext uri="{D42A27DB-BD31-4B8C-83A1-F6EECF244321}">
                <p14:modId xmlns:p14="http://schemas.microsoft.com/office/powerpoint/2010/main" val="3051037489"/>
              </p:ext>
            </p:extLst>
          </p:nvPr>
        </p:nvGraphicFramePr>
        <p:xfrm>
          <a:off x="979486" y="1497431"/>
          <a:ext cx="5682571" cy="3863139"/>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组合 7">
            <a:extLst>
              <a:ext uri="{FF2B5EF4-FFF2-40B4-BE49-F238E27FC236}">
                <a16:creationId xmlns:a16="http://schemas.microsoft.com/office/drawing/2014/main" id="{BB9EDEF7-C268-4400-BC4A-216252E66248}"/>
              </a:ext>
            </a:extLst>
          </p:cNvPr>
          <p:cNvGrpSpPr/>
          <p:nvPr/>
        </p:nvGrpSpPr>
        <p:grpSpPr>
          <a:xfrm>
            <a:off x="7363548" y="1366044"/>
            <a:ext cx="3904342" cy="1817551"/>
            <a:chOff x="7297060" y="2092224"/>
            <a:chExt cx="3904342" cy="1817551"/>
          </a:xfrm>
        </p:grpSpPr>
        <p:sp>
          <p:nvSpPr>
            <p:cNvPr id="19" name="文本框 18">
              <a:extLst>
                <a:ext uri="{FF2B5EF4-FFF2-40B4-BE49-F238E27FC236}">
                  <a16:creationId xmlns:a16="http://schemas.microsoft.com/office/drawing/2014/main" id="{B57581D8-5DF5-4FBC-AE2D-5AAA723A9706}"/>
                </a:ext>
              </a:extLst>
            </p:cNvPr>
            <p:cNvSpPr txBox="1"/>
            <p:nvPr/>
          </p:nvSpPr>
          <p:spPr>
            <a:xfrm>
              <a:off x="7297060" y="2092224"/>
              <a:ext cx="2055292" cy="461665"/>
            </a:xfrm>
            <a:prstGeom prst="rect">
              <a:avLst/>
            </a:prstGeom>
            <a:noFill/>
          </p:spPr>
          <p:txBody>
            <a:bodyPr wrap="square" rtlCol="0">
              <a:spAutoFit/>
            </a:bodyPr>
            <a:lstStyle/>
            <a:p>
              <a:r>
                <a:rPr lang="zh-CN" altLang="en-US" sz="2400" b="1" dirty="0">
                  <a:latin typeface="+mn-ea"/>
                </a:rPr>
                <a:t>这里是标题</a:t>
              </a:r>
            </a:p>
          </p:txBody>
        </p:sp>
        <p:cxnSp>
          <p:nvCxnSpPr>
            <p:cNvPr id="20" name="直接连接符 19">
              <a:extLst>
                <a:ext uri="{FF2B5EF4-FFF2-40B4-BE49-F238E27FC236}">
                  <a16:creationId xmlns:a16="http://schemas.microsoft.com/office/drawing/2014/main" id="{FB6CEEB9-CF94-4844-B794-EE0B2ECE24BE}"/>
                </a:ext>
              </a:extLst>
            </p:cNvPr>
            <p:cNvCxnSpPr>
              <a:cxnSpLocks/>
            </p:cNvCxnSpPr>
            <p:nvPr/>
          </p:nvCxnSpPr>
          <p:spPr>
            <a:xfrm>
              <a:off x="7402020" y="2701398"/>
              <a:ext cx="649780" cy="0"/>
            </a:xfrm>
            <a:prstGeom prst="line">
              <a:avLst/>
            </a:prstGeom>
            <a:ln w="666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547E977-A588-490D-A397-BCA3C8D971D3}"/>
                </a:ext>
              </a:extLst>
            </p:cNvPr>
            <p:cNvSpPr txBox="1"/>
            <p:nvPr/>
          </p:nvSpPr>
          <p:spPr>
            <a:xfrm>
              <a:off x="7303996" y="2848907"/>
              <a:ext cx="3897406" cy="1060868"/>
            </a:xfrm>
            <a:prstGeom prst="rect">
              <a:avLst/>
            </a:prstGeom>
            <a:noFill/>
          </p:spPr>
          <p:txBody>
            <a:bodyPr wrap="square" rtlCol="0">
              <a:spAutoFit/>
            </a:bodyPr>
            <a:lstStyle/>
            <a:p>
              <a:pPr>
                <a:lnSpc>
                  <a:spcPct val="120000"/>
                </a:lnSpc>
              </a:pPr>
              <a:r>
                <a:rPr lang="zh-CN" altLang="en-US" dirty="0">
                  <a:latin typeface="+mn-ea"/>
                </a:rPr>
                <a:t>此处添加图表说明文字。编辑数据选项卡可以修改数据，右键设置图表格式可以修改图表颜色等</a:t>
              </a:r>
              <a:endParaRPr lang="en-US" altLang="zh-CN" dirty="0">
                <a:latin typeface="+mn-ea"/>
              </a:endParaRPr>
            </a:p>
          </p:txBody>
        </p:sp>
      </p:grpSp>
      <p:grpSp>
        <p:nvGrpSpPr>
          <p:cNvPr id="34" name="组合 33">
            <a:extLst>
              <a:ext uri="{FF2B5EF4-FFF2-40B4-BE49-F238E27FC236}">
                <a16:creationId xmlns:a16="http://schemas.microsoft.com/office/drawing/2014/main" id="{EAA9F823-DBEA-413B-A17D-85E87385993A}"/>
              </a:ext>
            </a:extLst>
          </p:cNvPr>
          <p:cNvGrpSpPr/>
          <p:nvPr/>
        </p:nvGrpSpPr>
        <p:grpSpPr>
          <a:xfrm>
            <a:off x="7367781" y="3695996"/>
            <a:ext cx="3900109" cy="1817551"/>
            <a:chOff x="7301293" y="2092224"/>
            <a:chExt cx="3900109" cy="1817551"/>
          </a:xfrm>
        </p:grpSpPr>
        <p:sp>
          <p:nvSpPr>
            <p:cNvPr id="35" name="文本框 34">
              <a:extLst>
                <a:ext uri="{FF2B5EF4-FFF2-40B4-BE49-F238E27FC236}">
                  <a16:creationId xmlns:a16="http://schemas.microsoft.com/office/drawing/2014/main" id="{B8629505-03C5-4254-B822-2E917BA06167}"/>
                </a:ext>
              </a:extLst>
            </p:cNvPr>
            <p:cNvSpPr txBox="1"/>
            <p:nvPr/>
          </p:nvSpPr>
          <p:spPr>
            <a:xfrm>
              <a:off x="7301293" y="2092224"/>
              <a:ext cx="2055292" cy="461665"/>
            </a:xfrm>
            <a:prstGeom prst="rect">
              <a:avLst/>
            </a:prstGeom>
            <a:noFill/>
          </p:spPr>
          <p:txBody>
            <a:bodyPr wrap="square" rtlCol="0">
              <a:spAutoFit/>
            </a:bodyPr>
            <a:lstStyle/>
            <a:p>
              <a:r>
                <a:rPr lang="zh-CN" altLang="en-US" sz="2400" b="1" dirty="0">
                  <a:latin typeface="+mn-ea"/>
                </a:rPr>
                <a:t>这里是标题</a:t>
              </a:r>
            </a:p>
          </p:txBody>
        </p:sp>
        <p:cxnSp>
          <p:nvCxnSpPr>
            <p:cNvPr id="36" name="直接连接符 35">
              <a:extLst>
                <a:ext uri="{FF2B5EF4-FFF2-40B4-BE49-F238E27FC236}">
                  <a16:creationId xmlns:a16="http://schemas.microsoft.com/office/drawing/2014/main" id="{EE010D32-09F4-4EC9-8BF6-59F6991F7124}"/>
                </a:ext>
              </a:extLst>
            </p:cNvPr>
            <p:cNvCxnSpPr>
              <a:cxnSpLocks/>
            </p:cNvCxnSpPr>
            <p:nvPr/>
          </p:nvCxnSpPr>
          <p:spPr>
            <a:xfrm>
              <a:off x="7402020" y="2701398"/>
              <a:ext cx="649780" cy="0"/>
            </a:xfrm>
            <a:prstGeom prst="line">
              <a:avLst/>
            </a:prstGeom>
            <a:ln w="666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4E84F974-FA1D-44A5-8A68-622500D9C46A}"/>
                </a:ext>
              </a:extLst>
            </p:cNvPr>
            <p:cNvSpPr txBox="1"/>
            <p:nvPr/>
          </p:nvSpPr>
          <p:spPr>
            <a:xfrm>
              <a:off x="7303996" y="2848907"/>
              <a:ext cx="3897406" cy="1060868"/>
            </a:xfrm>
            <a:prstGeom prst="rect">
              <a:avLst/>
            </a:prstGeom>
            <a:noFill/>
          </p:spPr>
          <p:txBody>
            <a:bodyPr wrap="square" rtlCol="0">
              <a:spAutoFit/>
            </a:bodyPr>
            <a:lstStyle/>
            <a:p>
              <a:pPr>
                <a:lnSpc>
                  <a:spcPct val="120000"/>
                </a:lnSpc>
              </a:pPr>
              <a:r>
                <a:rPr lang="zh-CN" altLang="en-US" dirty="0">
                  <a:latin typeface="+mn-ea"/>
                </a:rPr>
                <a:t>此处添加图表说明文字。编辑数据选项卡可以修改数据，右键设置图表格式可以修改图表颜色等</a:t>
              </a:r>
              <a:endParaRPr lang="en-US" altLang="zh-CN" dirty="0">
                <a:latin typeface="+mn-ea"/>
              </a:endParaRPr>
            </a:p>
          </p:txBody>
        </p:sp>
      </p:grpSp>
      <p:sp>
        <p:nvSpPr>
          <p:cNvPr id="3" name="对话气泡: 矩形 2">
            <a:extLst>
              <a:ext uri="{FF2B5EF4-FFF2-40B4-BE49-F238E27FC236}">
                <a16:creationId xmlns:a16="http://schemas.microsoft.com/office/drawing/2014/main" id="{47EBE0E8-94AE-46F6-B4F0-CD8DD810801D}"/>
              </a:ext>
            </a:extLst>
          </p:cNvPr>
          <p:cNvSpPr/>
          <p:nvPr/>
        </p:nvSpPr>
        <p:spPr>
          <a:xfrm>
            <a:off x="1867235" y="1954999"/>
            <a:ext cx="666415" cy="335456"/>
          </a:xfrm>
          <a:prstGeom prst="wedgeRectCallout">
            <a:avLst>
              <a:gd name="adj1" fmla="val -26389"/>
              <a:gd name="adj2" fmla="val 8193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n-ea"/>
              </a:rPr>
              <a:t>2019</a:t>
            </a:r>
            <a:endParaRPr lang="zh-CN" altLang="en-US" sz="1600" dirty="0">
              <a:latin typeface="+mn-ea"/>
            </a:endParaRPr>
          </a:p>
        </p:txBody>
      </p:sp>
    </p:spTree>
    <p:extLst>
      <p:ext uri="{BB962C8B-B14F-4D97-AF65-F5344CB8AC3E}">
        <p14:creationId xmlns:p14="http://schemas.microsoft.com/office/powerpoint/2010/main" val="4141415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8" name="平行四边形 27">
            <a:extLst>
              <a:ext uri="{FF2B5EF4-FFF2-40B4-BE49-F238E27FC236}">
                <a16:creationId xmlns:a16="http://schemas.microsoft.com/office/drawing/2014/main" id="{61E27DCF-6424-43C8-928D-4E43A3990DFB}"/>
              </a:ext>
            </a:extLst>
          </p:cNvPr>
          <p:cNvSpPr/>
          <p:nvPr/>
        </p:nvSpPr>
        <p:spPr>
          <a:xfrm>
            <a:off x="6057900" y="1952887"/>
            <a:ext cx="1458303" cy="101600"/>
          </a:xfrm>
          <a:prstGeom prst="parallelogram">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F6CC195-F44D-41B0-97A3-F453A6F5543C}"/>
              </a:ext>
            </a:extLst>
          </p:cNvPr>
          <p:cNvSpPr/>
          <p:nvPr/>
        </p:nvSpPr>
        <p:spPr>
          <a:xfrm>
            <a:off x="5961822" y="1641853"/>
            <a:ext cx="1752600" cy="430887"/>
          </a:xfrm>
          <a:prstGeom prst="rect">
            <a:avLst/>
          </a:prstGeom>
          <a:noFill/>
        </p:spPr>
        <p:txBody>
          <a:bodyPr wrap="square" rtlCol="0">
            <a:spAutoFit/>
          </a:bodyPr>
          <a:lstStyle/>
          <a:p>
            <a:r>
              <a:rPr lang="zh-CN" altLang="en-US" sz="2200" b="1" dirty="0">
                <a:solidFill>
                  <a:schemeClr val="accent1">
                    <a:lumMod val="75000"/>
                  </a:schemeClr>
                </a:solidFill>
                <a:latin typeface="+mn-ea"/>
              </a:rPr>
              <a:t>添加小标题</a:t>
            </a:r>
          </a:p>
        </p:txBody>
      </p:sp>
      <p:sp>
        <p:nvSpPr>
          <p:cNvPr id="2" name="文本占位符 1">
            <a:extLst>
              <a:ext uri="{FF2B5EF4-FFF2-40B4-BE49-F238E27FC236}">
                <a16:creationId xmlns:a16="http://schemas.microsoft.com/office/drawing/2014/main" id="{C2981E8F-4447-423E-ADDC-E63654773325}"/>
              </a:ext>
            </a:extLst>
          </p:cNvPr>
          <p:cNvSpPr>
            <a:spLocks noGrp="1"/>
          </p:cNvSpPr>
          <p:nvPr>
            <p:ph type="body" sz="quarter" idx="12"/>
          </p:nvPr>
        </p:nvSpPr>
        <p:spPr/>
        <p:txBody>
          <a:bodyPr/>
          <a:lstStyle/>
          <a:p>
            <a:pPr marL="0" indent="0">
              <a:buNone/>
            </a:pPr>
            <a:r>
              <a:rPr lang="zh-CN" altLang="en-US" dirty="0"/>
              <a:t>以下是一个饼图</a:t>
            </a:r>
          </a:p>
        </p:txBody>
      </p:sp>
      <p:graphicFrame>
        <p:nvGraphicFramePr>
          <p:cNvPr id="5" name="图表 4">
            <a:extLst>
              <a:ext uri="{FF2B5EF4-FFF2-40B4-BE49-F238E27FC236}">
                <a16:creationId xmlns:a16="http://schemas.microsoft.com/office/drawing/2014/main" id="{9E25016C-2495-496F-9E26-66FF5AA5D2C0}"/>
              </a:ext>
            </a:extLst>
          </p:cNvPr>
          <p:cNvGraphicFramePr/>
          <p:nvPr>
            <p:extLst>
              <p:ext uri="{D42A27DB-BD31-4B8C-83A1-F6EECF244321}">
                <p14:modId xmlns:p14="http://schemas.microsoft.com/office/powerpoint/2010/main" val="2352549683"/>
              </p:ext>
            </p:extLst>
          </p:nvPr>
        </p:nvGraphicFramePr>
        <p:xfrm>
          <a:off x="21146" y="1019972"/>
          <a:ext cx="6269567" cy="4818056"/>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本框 12">
            <a:extLst>
              <a:ext uri="{FF2B5EF4-FFF2-40B4-BE49-F238E27FC236}">
                <a16:creationId xmlns:a16="http://schemas.microsoft.com/office/drawing/2014/main" id="{6FDCB049-F4BC-4863-8D71-A82606E9F933}"/>
              </a:ext>
            </a:extLst>
          </p:cNvPr>
          <p:cNvSpPr txBox="1"/>
          <p:nvPr/>
        </p:nvSpPr>
        <p:spPr>
          <a:xfrm>
            <a:off x="5963231" y="2077753"/>
            <a:ext cx="3189613" cy="1060868"/>
          </a:xfrm>
          <a:prstGeom prst="rect">
            <a:avLst/>
          </a:prstGeom>
          <a:noFill/>
        </p:spPr>
        <p:txBody>
          <a:bodyPr wrap="square" rtlCol="0">
            <a:spAutoFit/>
          </a:bodyPr>
          <a:lstStyle/>
          <a:p>
            <a:pPr>
              <a:lnSpc>
                <a:spcPct val="120000"/>
              </a:lnSpc>
            </a:pPr>
            <a:r>
              <a:rPr lang="zh-CN" altLang="en-US" dirty="0">
                <a:latin typeface="+mn-ea"/>
              </a:rPr>
              <a:t>此处添加图表说明文字</a:t>
            </a:r>
            <a:endParaRPr lang="en-US" altLang="zh-CN" dirty="0">
              <a:latin typeface="+mn-ea"/>
            </a:endParaRPr>
          </a:p>
          <a:p>
            <a:pPr>
              <a:lnSpc>
                <a:spcPct val="120000"/>
              </a:lnSpc>
            </a:pPr>
            <a:r>
              <a:rPr lang="zh-CN" altLang="en-US" dirty="0">
                <a:latin typeface="+mn-ea"/>
              </a:rPr>
              <a:t>此处添加图表说明文字</a:t>
            </a:r>
            <a:endParaRPr lang="en-US" altLang="zh-CN" dirty="0">
              <a:latin typeface="+mn-ea"/>
            </a:endParaRPr>
          </a:p>
          <a:p>
            <a:pPr>
              <a:lnSpc>
                <a:spcPct val="120000"/>
              </a:lnSpc>
            </a:pPr>
            <a:r>
              <a:rPr lang="zh-CN" altLang="en-US" dirty="0">
                <a:latin typeface="+mn-ea"/>
              </a:rPr>
              <a:t>此处添加图表说明文字</a:t>
            </a:r>
            <a:endParaRPr lang="en-US" altLang="zh-CN" dirty="0">
              <a:latin typeface="+mn-ea"/>
            </a:endParaRPr>
          </a:p>
        </p:txBody>
      </p:sp>
      <p:grpSp>
        <p:nvGrpSpPr>
          <p:cNvPr id="8" name="组合 7">
            <a:extLst>
              <a:ext uri="{FF2B5EF4-FFF2-40B4-BE49-F238E27FC236}">
                <a16:creationId xmlns:a16="http://schemas.microsoft.com/office/drawing/2014/main" id="{77975470-CC91-48C3-8235-C9C489B8508E}"/>
              </a:ext>
            </a:extLst>
          </p:cNvPr>
          <p:cNvGrpSpPr/>
          <p:nvPr/>
        </p:nvGrpSpPr>
        <p:grpSpPr>
          <a:xfrm>
            <a:off x="5962685" y="3719379"/>
            <a:ext cx="3190157" cy="1496767"/>
            <a:chOff x="7555868" y="3785730"/>
            <a:chExt cx="3335766" cy="1496767"/>
          </a:xfrm>
        </p:grpSpPr>
        <p:sp>
          <p:nvSpPr>
            <p:cNvPr id="10" name="文本框 9">
              <a:extLst>
                <a:ext uri="{FF2B5EF4-FFF2-40B4-BE49-F238E27FC236}">
                  <a16:creationId xmlns:a16="http://schemas.microsoft.com/office/drawing/2014/main" id="{066B93C4-69A9-483E-B9E6-9BC222439D35}"/>
                </a:ext>
              </a:extLst>
            </p:cNvPr>
            <p:cNvSpPr txBox="1"/>
            <p:nvPr/>
          </p:nvSpPr>
          <p:spPr>
            <a:xfrm>
              <a:off x="7556648" y="3785730"/>
              <a:ext cx="1654628" cy="430887"/>
            </a:xfrm>
            <a:prstGeom prst="rect">
              <a:avLst/>
            </a:prstGeom>
            <a:noFill/>
          </p:spPr>
          <p:txBody>
            <a:bodyPr wrap="square" rtlCol="0">
              <a:spAutoFit/>
            </a:bodyPr>
            <a:lstStyle/>
            <a:p>
              <a:r>
                <a:rPr lang="zh-CN" altLang="en-US" sz="2200" b="1" dirty="0">
                  <a:latin typeface="+mn-ea"/>
                </a:rPr>
                <a:t>添加小标题</a:t>
              </a:r>
            </a:p>
          </p:txBody>
        </p:sp>
        <p:sp>
          <p:nvSpPr>
            <p:cNvPr id="11" name="文本框 10">
              <a:extLst>
                <a:ext uri="{FF2B5EF4-FFF2-40B4-BE49-F238E27FC236}">
                  <a16:creationId xmlns:a16="http://schemas.microsoft.com/office/drawing/2014/main" id="{BB91ACF4-10E0-4DDC-A0A2-0CAE9E23434E}"/>
                </a:ext>
              </a:extLst>
            </p:cNvPr>
            <p:cNvSpPr txBox="1"/>
            <p:nvPr/>
          </p:nvSpPr>
          <p:spPr>
            <a:xfrm>
              <a:off x="7555868" y="4221629"/>
              <a:ext cx="3335766" cy="1060868"/>
            </a:xfrm>
            <a:prstGeom prst="rect">
              <a:avLst/>
            </a:prstGeom>
            <a:noFill/>
          </p:spPr>
          <p:txBody>
            <a:bodyPr wrap="square" rtlCol="0">
              <a:spAutoFit/>
            </a:bodyPr>
            <a:lstStyle/>
            <a:p>
              <a:pPr>
                <a:lnSpc>
                  <a:spcPct val="120000"/>
                </a:lnSpc>
              </a:pPr>
              <a:r>
                <a:rPr lang="zh-CN" altLang="en-US" dirty="0">
                  <a:latin typeface="+mn-ea"/>
                </a:rPr>
                <a:t>此处添加图表说明文字</a:t>
              </a:r>
              <a:endParaRPr lang="en-US" altLang="zh-CN" dirty="0">
                <a:latin typeface="+mn-ea"/>
              </a:endParaRPr>
            </a:p>
            <a:p>
              <a:pPr>
                <a:lnSpc>
                  <a:spcPct val="120000"/>
                </a:lnSpc>
              </a:pPr>
              <a:r>
                <a:rPr lang="zh-CN" altLang="en-US" dirty="0">
                  <a:latin typeface="+mn-ea"/>
                </a:rPr>
                <a:t>此处添加图表说明文字</a:t>
              </a:r>
              <a:endParaRPr lang="en-US" altLang="zh-CN" dirty="0">
                <a:latin typeface="+mn-ea"/>
              </a:endParaRPr>
            </a:p>
            <a:p>
              <a:pPr>
                <a:lnSpc>
                  <a:spcPct val="120000"/>
                </a:lnSpc>
              </a:pPr>
              <a:r>
                <a:rPr lang="zh-CN" altLang="en-US" dirty="0">
                  <a:latin typeface="+mn-ea"/>
                </a:rPr>
                <a:t>此处添加图表说明文字</a:t>
              </a:r>
              <a:endParaRPr lang="en-US" altLang="zh-CN" dirty="0">
                <a:latin typeface="+mn-ea"/>
              </a:endParaRPr>
            </a:p>
          </p:txBody>
        </p:sp>
      </p:grpSp>
      <p:grpSp>
        <p:nvGrpSpPr>
          <p:cNvPr id="20" name="组合 19">
            <a:extLst>
              <a:ext uri="{FF2B5EF4-FFF2-40B4-BE49-F238E27FC236}">
                <a16:creationId xmlns:a16="http://schemas.microsoft.com/office/drawing/2014/main" id="{42F3AADF-DFEC-411E-9497-A64D094B3B45}"/>
              </a:ext>
            </a:extLst>
          </p:cNvPr>
          <p:cNvGrpSpPr/>
          <p:nvPr/>
        </p:nvGrpSpPr>
        <p:grpSpPr>
          <a:xfrm>
            <a:off x="8952509" y="1641854"/>
            <a:ext cx="3191361" cy="1496767"/>
            <a:chOff x="7549721" y="1616325"/>
            <a:chExt cx="3191361" cy="1496767"/>
          </a:xfrm>
        </p:grpSpPr>
        <p:sp>
          <p:nvSpPr>
            <p:cNvPr id="21" name="文本框 20">
              <a:extLst>
                <a:ext uri="{FF2B5EF4-FFF2-40B4-BE49-F238E27FC236}">
                  <a16:creationId xmlns:a16="http://schemas.microsoft.com/office/drawing/2014/main" id="{61A22EC5-0417-4718-9886-A014F05E993B}"/>
                </a:ext>
              </a:extLst>
            </p:cNvPr>
            <p:cNvSpPr txBox="1"/>
            <p:nvPr/>
          </p:nvSpPr>
          <p:spPr>
            <a:xfrm>
              <a:off x="7549721" y="1616325"/>
              <a:ext cx="1654628" cy="430887"/>
            </a:xfrm>
            <a:prstGeom prst="rect">
              <a:avLst/>
            </a:prstGeom>
            <a:noFill/>
          </p:spPr>
          <p:txBody>
            <a:bodyPr wrap="square" rtlCol="0">
              <a:spAutoFit/>
            </a:bodyPr>
            <a:lstStyle/>
            <a:p>
              <a:r>
                <a:rPr lang="zh-CN" altLang="en-US" sz="2200" b="1" dirty="0">
                  <a:latin typeface="+mn-ea"/>
                </a:rPr>
                <a:t>添加小标题</a:t>
              </a:r>
            </a:p>
          </p:txBody>
        </p:sp>
        <p:sp>
          <p:nvSpPr>
            <p:cNvPr id="22" name="文本框 21">
              <a:extLst>
                <a:ext uri="{FF2B5EF4-FFF2-40B4-BE49-F238E27FC236}">
                  <a16:creationId xmlns:a16="http://schemas.microsoft.com/office/drawing/2014/main" id="{966935E8-D3D3-4E33-8D3A-30B71CEFE4EE}"/>
                </a:ext>
              </a:extLst>
            </p:cNvPr>
            <p:cNvSpPr txBox="1"/>
            <p:nvPr/>
          </p:nvSpPr>
          <p:spPr>
            <a:xfrm>
              <a:off x="7551634" y="2052224"/>
              <a:ext cx="3189448" cy="1060868"/>
            </a:xfrm>
            <a:prstGeom prst="rect">
              <a:avLst/>
            </a:prstGeom>
            <a:noFill/>
          </p:spPr>
          <p:txBody>
            <a:bodyPr wrap="square" rtlCol="0">
              <a:spAutoFit/>
            </a:bodyPr>
            <a:lstStyle/>
            <a:p>
              <a:pPr>
                <a:lnSpc>
                  <a:spcPct val="120000"/>
                </a:lnSpc>
              </a:pPr>
              <a:r>
                <a:rPr lang="zh-CN" altLang="en-US" dirty="0">
                  <a:latin typeface="+mn-ea"/>
                </a:rPr>
                <a:t>此处添加图表说明文字</a:t>
              </a:r>
              <a:endParaRPr lang="en-US" altLang="zh-CN" dirty="0">
                <a:latin typeface="+mn-ea"/>
              </a:endParaRPr>
            </a:p>
            <a:p>
              <a:pPr>
                <a:lnSpc>
                  <a:spcPct val="120000"/>
                </a:lnSpc>
              </a:pPr>
              <a:r>
                <a:rPr lang="zh-CN" altLang="en-US" dirty="0">
                  <a:latin typeface="+mn-ea"/>
                </a:rPr>
                <a:t>此处添加图表说明文字</a:t>
              </a:r>
              <a:endParaRPr lang="en-US" altLang="zh-CN" dirty="0">
                <a:latin typeface="+mn-ea"/>
              </a:endParaRPr>
            </a:p>
            <a:p>
              <a:pPr>
                <a:lnSpc>
                  <a:spcPct val="120000"/>
                </a:lnSpc>
              </a:pPr>
              <a:r>
                <a:rPr lang="zh-CN" altLang="en-US" dirty="0">
                  <a:latin typeface="+mn-ea"/>
                </a:rPr>
                <a:t>此处添加图表说明文字</a:t>
              </a:r>
              <a:endParaRPr lang="en-US" altLang="zh-CN" dirty="0">
                <a:latin typeface="+mn-ea"/>
              </a:endParaRPr>
            </a:p>
          </p:txBody>
        </p:sp>
      </p:grpSp>
      <p:grpSp>
        <p:nvGrpSpPr>
          <p:cNvPr id="23" name="组合 22">
            <a:extLst>
              <a:ext uri="{FF2B5EF4-FFF2-40B4-BE49-F238E27FC236}">
                <a16:creationId xmlns:a16="http://schemas.microsoft.com/office/drawing/2014/main" id="{9B36249F-8E9E-493A-B22E-39DAD545CCFD}"/>
              </a:ext>
            </a:extLst>
          </p:cNvPr>
          <p:cNvGrpSpPr/>
          <p:nvPr/>
        </p:nvGrpSpPr>
        <p:grpSpPr>
          <a:xfrm>
            <a:off x="8952509" y="3719379"/>
            <a:ext cx="3337679" cy="1496767"/>
            <a:chOff x="7549721" y="3785730"/>
            <a:chExt cx="3337679" cy="1496767"/>
          </a:xfrm>
        </p:grpSpPr>
        <p:sp>
          <p:nvSpPr>
            <p:cNvPr id="24" name="文本框 23">
              <a:extLst>
                <a:ext uri="{FF2B5EF4-FFF2-40B4-BE49-F238E27FC236}">
                  <a16:creationId xmlns:a16="http://schemas.microsoft.com/office/drawing/2014/main" id="{19FF634F-6FE0-4B44-9ADA-0EA0A5C88884}"/>
                </a:ext>
              </a:extLst>
            </p:cNvPr>
            <p:cNvSpPr txBox="1"/>
            <p:nvPr/>
          </p:nvSpPr>
          <p:spPr>
            <a:xfrm>
              <a:off x="7549721" y="3785730"/>
              <a:ext cx="1654628" cy="430887"/>
            </a:xfrm>
            <a:prstGeom prst="rect">
              <a:avLst/>
            </a:prstGeom>
            <a:noFill/>
          </p:spPr>
          <p:txBody>
            <a:bodyPr wrap="square" rtlCol="0">
              <a:spAutoFit/>
            </a:bodyPr>
            <a:lstStyle/>
            <a:p>
              <a:r>
                <a:rPr lang="zh-CN" altLang="en-US" sz="2200" b="1" dirty="0">
                  <a:latin typeface="+mn-ea"/>
                </a:rPr>
                <a:t>添加小标题</a:t>
              </a:r>
            </a:p>
          </p:txBody>
        </p:sp>
        <p:sp>
          <p:nvSpPr>
            <p:cNvPr id="25" name="文本框 24">
              <a:extLst>
                <a:ext uri="{FF2B5EF4-FFF2-40B4-BE49-F238E27FC236}">
                  <a16:creationId xmlns:a16="http://schemas.microsoft.com/office/drawing/2014/main" id="{E0FAB48F-AC7F-4F93-A599-7D8FF27F485D}"/>
                </a:ext>
              </a:extLst>
            </p:cNvPr>
            <p:cNvSpPr txBox="1"/>
            <p:nvPr/>
          </p:nvSpPr>
          <p:spPr>
            <a:xfrm>
              <a:off x="7551634" y="4221629"/>
              <a:ext cx="3335766" cy="1060868"/>
            </a:xfrm>
            <a:prstGeom prst="rect">
              <a:avLst/>
            </a:prstGeom>
            <a:noFill/>
          </p:spPr>
          <p:txBody>
            <a:bodyPr wrap="square" rtlCol="0">
              <a:spAutoFit/>
            </a:bodyPr>
            <a:lstStyle/>
            <a:p>
              <a:pPr>
                <a:lnSpc>
                  <a:spcPct val="120000"/>
                </a:lnSpc>
              </a:pPr>
              <a:r>
                <a:rPr lang="zh-CN" altLang="en-US" dirty="0">
                  <a:latin typeface="+mn-ea"/>
                </a:rPr>
                <a:t>此处添加图表说明文字</a:t>
              </a:r>
              <a:endParaRPr lang="en-US" altLang="zh-CN" dirty="0">
                <a:latin typeface="+mn-ea"/>
              </a:endParaRPr>
            </a:p>
            <a:p>
              <a:pPr>
                <a:lnSpc>
                  <a:spcPct val="120000"/>
                </a:lnSpc>
              </a:pPr>
              <a:r>
                <a:rPr lang="zh-CN" altLang="en-US" dirty="0">
                  <a:latin typeface="+mn-ea"/>
                </a:rPr>
                <a:t>此处添加图表说明文字</a:t>
              </a:r>
              <a:endParaRPr lang="en-US" altLang="zh-CN" dirty="0">
                <a:latin typeface="+mn-ea"/>
              </a:endParaRPr>
            </a:p>
            <a:p>
              <a:pPr>
                <a:lnSpc>
                  <a:spcPct val="120000"/>
                </a:lnSpc>
              </a:pPr>
              <a:r>
                <a:rPr lang="zh-CN" altLang="en-US" dirty="0">
                  <a:latin typeface="+mn-ea"/>
                </a:rPr>
                <a:t>此处添加图表说明文字</a:t>
              </a:r>
              <a:endParaRPr lang="en-US" altLang="zh-CN" dirty="0">
                <a:latin typeface="+mn-ea"/>
              </a:endParaRPr>
            </a:p>
          </p:txBody>
        </p:sp>
      </p:grpSp>
    </p:spTree>
    <p:extLst>
      <p:ext uri="{BB962C8B-B14F-4D97-AF65-F5344CB8AC3E}">
        <p14:creationId xmlns:p14="http://schemas.microsoft.com/office/powerpoint/2010/main" val="1274264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3A8D6A35-D4AC-48B9-8BA5-D1713D6261B6}"/>
              </a:ext>
            </a:extLst>
          </p:cNvPr>
          <p:cNvPicPr>
            <a:picLocks noGrp="1" noChangeAspect="1"/>
          </p:cNvPicPr>
          <p:nvPr>
            <p:ph type="pic" sz="quarter" idx="13"/>
          </p:nvPr>
        </p:nvPicPr>
        <p:blipFill>
          <a:blip r:embed="rId3">
            <a:duotone>
              <a:prstClr val="black"/>
              <a:schemeClr val="accent1">
                <a:lumMod val="20000"/>
                <a:lumOff val="80000"/>
                <a:tint val="45000"/>
                <a:satMod val="400000"/>
              </a:schemeClr>
            </a:duotone>
            <a:extLst>
              <a:ext uri="{28A0092B-C50C-407E-A947-70E740481C1C}">
                <a14:useLocalDpi xmlns:a14="http://schemas.microsoft.com/office/drawing/2010/main" val="0"/>
              </a:ext>
            </a:extLst>
          </a:blip>
          <a:srcRect l="13008" r="13008"/>
          <a:stretch>
            <a:fillRect/>
          </a:stretch>
        </p:blipFill>
        <p:spPr>
          <a:xfrm>
            <a:off x="1155701" y="1123952"/>
            <a:ext cx="3944241" cy="4610097"/>
          </a:xfrm>
          <a:ln w="47625">
            <a:solidFill>
              <a:schemeClr val="bg1"/>
            </a:solidFill>
          </a:ln>
          <a:effectLst>
            <a:outerShdw blurRad="88900" sx="102000" sy="102000" algn="ctr" rotWithShape="0">
              <a:prstClr val="black">
                <a:alpha val="10000"/>
              </a:prstClr>
            </a:outerShdw>
          </a:effectLst>
        </p:spPr>
      </p:pic>
      <p:sp>
        <p:nvSpPr>
          <p:cNvPr id="4" name="文本占位符 3">
            <a:extLst>
              <a:ext uri="{FF2B5EF4-FFF2-40B4-BE49-F238E27FC236}">
                <a16:creationId xmlns:a16="http://schemas.microsoft.com/office/drawing/2014/main" id="{16D9EB08-E940-4782-9B56-4FECE3AE202A}"/>
              </a:ext>
            </a:extLst>
          </p:cNvPr>
          <p:cNvSpPr>
            <a:spLocks noGrp="1"/>
          </p:cNvSpPr>
          <p:nvPr>
            <p:ph type="body" sz="quarter" idx="12"/>
          </p:nvPr>
        </p:nvSpPr>
        <p:spPr/>
        <p:txBody>
          <a:bodyPr/>
          <a:lstStyle/>
          <a:p>
            <a:pPr marL="0" indent="0">
              <a:buNone/>
            </a:pPr>
            <a:r>
              <a:rPr lang="zh-CN" altLang="en-US" dirty="0"/>
              <a:t>单人物多点排版</a:t>
            </a:r>
          </a:p>
        </p:txBody>
      </p:sp>
      <p:sp>
        <p:nvSpPr>
          <p:cNvPr id="8" name="矩形 7">
            <a:extLst>
              <a:ext uri="{FF2B5EF4-FFF2-40B4-BE49-F238E27FC236}">
                <a16:creationId xmlns:a16="http://schemas.microsoft.com/office/drawing/2014/main" id="{2954884D-C550-4C32-9F3F-2B0D2D4F2E5F}"/>
              </a:ext>
            </a:extLst>
          </p:cNvPr>
          <p:cNvSpPr/>
          <p:nvPr/>
        </p:nvSpPr>
        <p:spPr>
          <a:xfrm>
            <a:off x="1155700" y="5165734"/>
            <a:ext cx="1536700" cy="568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mn-ea"/>
              </a:rPr>
              <a:t>人物名字</a:t>
            </a:r>
          </a:p>
        </p:txBody>
      </p:sp>
      <p:grpSp>
        <p:nvGrpSpPr>
          <p:cNvPr id="5" name="组合 4">
            <a:extLst>
              <a:ext uri="{FF2B5EF4-FFF2-40B4-BE49-F238E27FC236}">
                <a16:creationId xmlns:a16="http://schemas.microsoft.com/office/drawing/2014/main" id="{B39C4D69-1A06-4261-84BC-244DD654FBEB}"/>
              </a:ext>
            </a:extLst>
          </p:cNvPr>
          <p:cNvGrpSpPr/>
          <p:nvPr/>
        </p:nvGrpSpPr>
        <p:grpSpPr>
          <a:xfrm>
            <a:off x="5730454" y="1052513"/>
            <a:ext cx="5617030" cy="4733051"/>
            <a:chOff x="5127170" y="1052513"/>
            <a:chExt cx="5617030" cy="4733051"/>
          </a:xfrm>
        </p:grpSpPr>
        <p:grpSp>
          <p:nvGrpSpPr>
            <p:cNvPr id="17" name="组合 16">
              <a:extLst>
                <a:ext uri="{FF2B5EF4-FFF2-40B4-BE49-F238E27FC236}">
                  <a16:creationId xmlns:a16="http://schemas.microsoft.com/office/drawing/2014/main" id="{3C140747-74FE-440D-B22F-D412D3FBA41B}"/>
                </a:ext>
              </a:extLst>
            </p:cNvPr>
            <p:cNvGrpSpPr/>
            <p:nvPr/>
          </p:nvGrpSpPr>
          <p:grpSpPr>
            <a:xfrm>
              <a:off x="5127170" y="1052513"/>
              <a:ext cx="5617030" cy="1179058"/>
              <a:chOff x="5486399" y="1231901"/>
              <a:chExt cx="6210301" cy="1179058"/>
            </a:xfrm>
          </p:grpSpPr>
          <p:sp>
            <p:nvSpPr>
              <p:cNvPr id="15" name="文本框 14">
                <a:extLst>
                  <a:ext uri="{FF2B5EF4-FFF2-40B4-BE49-F238E27FC236}">
                    <a16:creationId xmlns:a16="http://schemas.microsoft.com/office/drawing/2014/main" id="{C7112159-9928-4B7B-A75D-4AB99EB446CD}"/>
                  </a:ext>
                </a:extLst>
              </p:cNvPr>
              <p:cNvSpPr txBox="1"/>
              <p:nvPr/>
            </p:nvSpPr>
            <p:spPr>
              <a:xfrm>
                <a:off x="5486399" y="1231901"/>
                <a:ext cx="2419127" cy="430887"/>
              </a:xfrm>
              <a:prstGeom prst="rect">
                <a:avLst/>
              </a:prstGeom>
              <a:noFill/>
            </p:spPr>
            <p:txBody>
              <a:bodyPr wrap="square" rtlCol="0">
                <a:spAutoFit/>
              </a:bodyPr>
              <a:lstStyle/>
              <a:p>
                <a:r>
                  <a:rPr lang="en-US" altLang="zh-CN" sz="2200" b="1" dirty="0">
                    <a:solidFill>
                      <a:schemeClr val="accent1"/>
                    </a:solidFill>
                    <a:latin typeface="+mn-ea"/>
                  </a:rPr>
                  <a:t>01. </a:t>
                </a:r>
                <a:r>
                  <a:rPr lang="zh-CN" altLang="en-US" sz="2200" b="1" dirty="0">
                    <a:solidFill>
                      <a:schemeClr val="accent1"/>
                    </a:solidFill>
                    <a:latin typeface="+mn-ea"/>
                  </a:rPr>
                  <a:t>个人奖励</a:t>
                </a:r>
                <a:endParaRPr lang="zh-CN" altLang="en-US" sz="2200" b="1" dirty="0">
                  <a:latin typeface="+mn-ea"/>
                </a:endParaRPr>
              </a:p>
            </p:txBody>
          </p:sp>
          <p:sp>
            <p:nvSpPr>
              <p:cNvPr id="16" name="文本框 15">
                <a:extLst>
                  <a:ext uri="{FF2B5EF4-FFF2-40B4-BE49-F238E27FC236}">
                    <a16:creationId xmlns:a16="http://schemas.microsoft.com/office/drawing/2014/main" id="{0228F9E3-EC45-415A-B436-D530B325CD8B}"/>
                  </a:ext>
                </a:extLst>
              </p:cNvPr>
              <p:cNvSpPr txBox="1"/>
              <p:nvPr/>
            </p:nvSpPr>
            <p:spPr>
              <a:xfrm>
                <a:off x="5486401" y="1688188"/>
                <a:ext cx="6210299" cy="722771"/>
              </a:xfrm>
              <a:prstGeom prst="rect">
                <a:avLst/>
              </a:prstGeom>
              <a:noFill/>
            </p:spPr>
            <p:txBody>
              <a:bodyPr wrap="square" rtlCol="0">
                <a:spAutoFit/>
              </a:bodyPr>
              <a:lstStyle/>
              <a:p>
                <a:pPr>
                  <a:lnSpc>
                    <a:spcPct val="120000"/>
                  </a:lnSpc>
                </a:pPr>
                <a:r>
                  <a:rPr lang="zh-CN" altLang="en-US" dirty="0">
                    <a:latin typeface="+mn-ea"/>
                  </a:rPr>
                  <a:t>添加介绍文字。华中科技大学位于湖北省武汉市中华人民共和国教育部直属的综合性研究型全国重点大学</a:t>
                </a:r>
              </a:p>
            </p:txBody>
          </p:sp>
        </p:grpSp>
        <p:grpSp>
          <p:nvGrpSpPr>
            <p:cNvPr id="18" name="组合 17">
              <a:extLst>
                <a:ext uri="{FF2B5EF4-FFF2-40B4-BE49-F238E27FC236}">
                  <a16:creationId xmlns:a16="http://schemas.microsoft.com/office/drawing/2014/main" id="{E5FF65C1-7679-4654-A06E-031906B2EC11}"/>
                </a:ext>
              </a:extLst>
            </p:cNvPr>
            <p:cNvGrpSpPr/>
            <p:nvPr/>
          </p:nvGrpSpPr>
          <p:grpSpPr>
            <a:xfrm>
              <a:off x="5127171" y="2826404"/>
              <a:ext cx="5617029" cy="1185269"/>
              <a:chOff x="5486400" y="1231901"/>
              <a:chExt cx="6210300" cy="1185269"/>
            </a:xfrm>
          </p:grpSpPr>
          <p:sp>
            <p:nvSpPr>
              <p:cNvPr id="19" name="文本框 18">
                <a:extLst>
                  <a:ext uri="{FF2B5EF4-FFF2-40B4-BE49-F238E27FC236}">
                    <a16:creationId xmlns:a16="http://schemas.microsoft.com/office/drawing/2014/main" id="{61FD397F-9323-4639-A0AA-055580362E88}"/>
                  </a:ext>
                </a:extLst>
              </p:cNvPr>
              <p:cNvSpPr txBox="1"/>
              <p:nvPr/>
            </p:nvSpPr>
            <p:spPr>
              <a:xfrm>
                <a:off x="5486400" y="1231901"/>
                <a:ext cx="2419128" cy="430887"/>
              </a:xfrm>
              <a:prstGeom prst="rect">
                <a:avLst/>
              </a:prstGeom>
              <a:noFill/>
            </p:spPr>
            <p:txBody>
              <a:bodyPr wrap="square" rtlCol="0">
                <a:spAutoFit/>
              </a:bodyPr>
              <a:lstStyle/>
              <a:p>
                <a:r>
                  <a:rPr lang="en-US" altLang="zh-CN" sz="2200" b="1" dirty="0">
                    <a:solidFill>
                      <a:schemeClr val="accent1"/>
                    </a:solidFill>
                    <a:latin typeface="+mn-ea"/>
                  </a:rPr>
                  <a:t>02. </a:t>
                </a:r>
                <a:r>
                  <a:rPr lang="zh-CN" altLang="en-US" sz="2200" b="1" dirty="0">
                    <a:solidFill>
                      <a:schemeClr val="accent1"/>
                    </a:solidFill>
                    <a:latin typeface="+mn-ea"/>
                  </a:rPr>
                  <a:t>个人职务</a:t>
                </a:r>
                <a:endParaRPr lang="zh-CN" altLang="en-US" sz="2200" b="1" dirty="0">
                  <a:latin typeface="+mn-ea"/>
                </a:endParaRPr>
              </a:p>
            </p:txBody>
          </p:sp>
          <p:sp>
            <p:nvSpPr>
              <p:cNvPr id="20" name="文本框 19">
                <a:extLst>
                  <a:ext uri="{FF2B5EF4-FFF2-40B4-BE49-F238E27FC236}">
                    <a16:creationId xmlns:a16="http://schemas.microsoft.com/office/drawing/2014/main" id="{97AB40FA-D2AF-40C2-A256-DF3AF2B04F09}"/>
                  </a:ext>
                </a:extLst>
              </p:cNvPr>
              <p:cNvSpPr txBox="1"/>
              <p:nvPr/>
            </p:nvSpPr>
            <p:spPr>
              <a:xfrm>
                <a:off x="5486401" y="1688188"/>
                <a:ext cx="6210299" cy="728982"/>
              </a:xfrm>
              <a:prstGeom prst="rect">
                <a:avLst/>
              </a:prstGeom>
              <a:noFill/>
            </p:spPr>
            <p:txBody>
              <a:bodyPr wrap="square" rtlCol="0">
                <a:spAutoFit/>
              </a:bodyPr>
              <a:lstStyle/>
              <a:p>
                <a:pPr>
                  <a:lnSpc>
                    <a:spcPct val="120000"/>
                  </a:lnSpc>
                </a:pPr>
                <a:r>
                  <a:rPr lang="zh-CN" altLang="en-US" dirty="0">
                    <a:latin typeface="+mn-ea"/>
                  </a:rPr>
                  <a:t>添加介绍文字。华中科技大学位于湖北省武汉市中华人民共和国教育部直属的综合性研究型全国重点大学</a:t>
                </a:r>
              </a:p>
            </p:txBody>
          </p:sp>
        </p:grpSp>
        <p:grpSp>
          <p:nvGrpSpPr>
            <p:cNvPr id="21" name="组合 20">
              <a:extLst>
                <a:ext uri="{FF2B5EF4-FFF2-40B4-BE49-F238E27FC236}">
                  <a16:creationId xmlns:a16="http://schemas.microsoft.com/office/drawing/2014/main" id="{52ADB62E-F86C-4AAC-9286-6D7395F44FCB}"/>
                </a:ext>
              </a:extLst>
            </p:cNvPr>
            <p:cNvGrpSpPr/>
            <p:nvPr/>
          </p:nvGrpSpPr>
          <p:grpSpPr>
            <a:xfrm>
              <a:off x="5127170" y="4600295"/>
              <a:ext cx="5617030" cy="1185269"/>
              <a:chOff x="5486399" y="1231901"/>
              <a:chExt cx="6210301" cy="1185269"/>
            </a:xfrm>
          </p:grpSpPr>
          <p:sp>
            <p:nvSpPr>
              <p:cNvPr id="22" name="文本框 21">
                <a:extLst>
                  <a:ext uri="{FF2B5EF4-FFF2-40B4-BE49-F238E27FC236}">
                    <a16:creationId xmlns:a16="http://schemas.microsoft.com/office/drawing/2014/main" id="{B462F442-F852-41AC-BDA2-D9B058F2180F}"/>
                  </a:ext>
                </a:extLst>
              </p:cNvPr>
              <p:cNvSpPr txBox="1"/>
              <p:nvPr/>
            </p:nvSpPr>
            <p:spPr>
              <a:xfrm>
                <a:off x="5486399" y="1231901"/>
                <a:ext cx="2419129" cy="430887"/>
              </a:xfrm>
              <a:prstGeom prst="rect">
                <a:avLst/>
              </a:prstGeom>
              <a:noFill/>
            </p:spPr>
            <p:txBody>
              <a:bodyPr wrap="square" rtlCol="0">
                <a:spAutoFit/>
              </a:bodyPr>
              <a:lstStyle/>
              <a:p>
                <a:r>
                  <a:rPr lang="en-US" altLang="zh-CN" sz="2200" b="1" dirty="0">
                    <a:solidFill>
                      <a:schemeClr val="accent1"/>
                    </a:solidFill>
                    <a:latin typeface="+mn-ea"/>
                  </a:rPr>
                  <a:t>03. </a:t>
                </a:r>
                <a:r>
                  <a:rPr lang="zh-CN" altLang="en-US" sz="2200" b="1" dirty="0">
                    <a:solidFill>
                      <a:schemeClr val="accent1"/>
                    </a:solidFill>
                    <a:latin typeface="+mn-ea"/>
                  </a:rPr>
                  <a:t>发表论文</a:t>
                </a:r>
                <a:endParaRPr lang="zh-CN" altLang="en-US" sz="2200" b="1" dirty="0">
                  <a:latin typeface="+mn-ea"/>
                </a:endParaRPr>
              </a:p>
            </p:txBody>
          </p:sp>
          <p:sp>
            <p:nvSpPr>
              <p:cNvPr id="23" name="文本框 22">
                <a:extLst>
                  <a:ext uri="{FF2B5EF4-FFF2-40B4-BE49-F238E27FC236}">
                    <a16:creationId xmlns:a16="http://schemas.microsoft.com/office/drawing/2014/main" id="{2D6235A5-0A82-4B18-B8D4-992F52479FAE}"/>
                  </a:ext>
                </a:extLst>
              </p:cNvPr>
              <p:cNvSpPr txBox="1"/>
              <p:nvPr/>
            </p:nvSpPr>
            <p:spPr>
              <a:xfrm>
                <a:off x="5486401" y="1688188"/>
                <a:ext cx="6210299" cy="728982"/>
              </a:xfrm>
              <a:prstGeom prst="rect">
                <a:avLst/>
              </a:prstGeom>
              <a:noFill/>
            </p:spPr>
            <p:txBody>
              <a:bodyPr wrap="square" rtlCol="0">
                <a:spAutoFit/>
              </a:bodyPr>
              <a:lstStyle/>
              <a:p>
                <a:pPr>
                  <a:lnSpc>
                    <a:spcPct val="120000"/>
                  </a:lnSpc>
                </a:pPr>
                <a:r>
                  <a:rPr lang="zh-CN" altLang="en-US" dirty="0">
                    <a:latin typeface="+mn-ea"/>
                  </a:rPr>
                  <a:t>添加介绍文字。华中科技大学位于湖北省武汉市中华人民共和国教育部直属的综合性研究型全国重点大学</a:t>
                </a:r>
              </a:p>
            </p:txBody>
          </p:sp>
        </p:grpSp>
      </p:grpSp>
    </p:spTree>
    <p:extLst>
      <p:ext uri="{BB962C8B-B14F-4D97-AF65-F5344CB8AC3E}">
        <p14:creationId xmlns:p14="http://schemas.microsoft.com/office/powerpoint/2010/main" val="3108376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0D681D56-BA41-4AC9-A82A-0BC1E97465D2}"/>
              </a:ext>
            </a:extLst>
          </p:cNvPr>
          <p:cNvPicPr>
            <a:picLocks noGrp="1" noChangeAspect="1"/>
          </p:cNvPicPr>
          <p:nvPr>
            <p:ph type="pic" sz="quarter" idx="13"/>
          </p:nvPr>
        </p:nvPicPr>
        <p:blipFill>
          <a:blip r:embed="rId3">
            <a:duotone>
              <a:prstClr val="black"/>
              <a:schemeClr val="accent1">
                <a:lumMod val="20000"/>
                <a:lumOff val="80000"/>
                <a:tint val="45000"/>
                <a:satMod val="400000"/>
              </a:schemeClr>
            </a:duotone>
            <a:extLst>
              <a:ext uri="{28A0092B-C50C-407E-A947-70E740481C1C}">
                <a14:useLocalDpi xmlns:a14="http://schemas.microsoft.com/office/drawing/2010/main" val="0"/>
              </a:ext>
            </a:extLst>
          </a:blip>
          <a:srcRect t="10000" b="10000"/>
          <a:stretch>
            <a:fillRect/>
          </a:stretch>
        </p:blipFill>
        <p:spPr>
          <a:ln w="63500">
            <a:noFill/>
          </a:ln>
          <a:effectLst/>
        </p:spPr>
      </p:pic>
      <p:sp>
        <p:nvSpPr>
          <p:cNvPr id="3" name="文本占位符 2">
            <a:extLst>
              <a:ext uri="{FF2B5EF4-FFF2-40B4-BE49-F238E27FC236}">
                <a16:creationId xmlns:a16="http://schemas.microsoft.com/office/drawing/2014/main" id="{BB028DC0-2998-41B7-9AD0-AB2E0A72DF36}"/>
              </a:ext>
            </a:extLst>
          </p:cNvPr>
          <p:cNvSpPr>
            <a:spLocks noGrp="1"/>
          </p:cNvSpPr>
          <p:nvPr>
            <p:ph type="body" sz="quarter" idx="12"/>
          </p:nvPr>
        </p:nvSpPr>
        <p:spPr>
          <a:xfrm>
            <a:off x="566738" y="265113"/>
            <a:ext cx="4837112" cy="427037"/>
          </a:xfrm>
        </p:spPr>
        <p:txBody>
          <a:bodyPr/>
          <a:lstStyle/>
          <a:p>
            <a:pPr marL="0" indent="0">
              <a:buNone/>
            </a:pPr>
            <a:r>
              <a:rPr lang="zh-CN" altLang="en-US" dirty="0"/>
              <a:t>单人物介绍页</a:t>
            </a:r>
          </a:p>
        </p:txBody>
      </p:sp>
      <p:cxnSp>
        <p:nvCxnSpPr>
          <p:cNvPr id="6" name="直接连接符 5">
            <a:extLst>
              <a:ext uri="{FF2B5EF4-FFF2-40B4-BE49-F238E27FC236}">
                <a16:creationId xmlns:a16="http://schemas.microsoft.com/office/drawing/2014/main" id="{2028B9D0-8FA3-427B-BEE4-9B77BD20742C}"/>
              </a:ext>
            </a:extLst>
          </p:cNvPr>
          <p:cNvCxnSpPr>
            <a:cxnSpLocks/>
          </p:cNvCxnSpPr>
          <p:nvPr/>
        </p:nvCxnSpPr>
        <p:spPr>
          <a:xfrm>
            <a:off x="4201018" y="2352675"/>
            <a:ext cx="482578" cy="304690"/>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F1A0F4CF-28B8-4C66-AE71-D89BF8207EE8}"/>
              </a:ext>
            </a:extLst>
          </p:cNvPr>
          <p:cNvSpPr/>
          <p:nvPr/>
        </p:nvSpPr>
        <p:spPr>
          <a:xfrm>
            <a:off x="2895047" y="1300597"/>
            <a:ext cx="1101725" cy="1101725"/>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2200" b="1" dirty="0">
                <a:solidFill>
                  <a:schemeClr val="tx1">
                    <a:lumMod val="85000"/>
                    <a:lumOff val="15000"/>
                  </a:schemeClr>
                </a:solidFill>
                <a:latin typeface="+mn-ea"/>
              </a:rPr>
              <a:t>100SCI</a:t>
            </a:r>
            <a:endParaRPr lang="zh-CN" altLang="en-US" sz="2200" b="1" dirty="0">
              <a:solidFill>
                <a:schemeClr val="tx1">
                  <a:lumMod val="85000"/>
                  <a:lumOff val="15000"/>
                </a:schemeClr>
              </a:solidFill>
              <a:latin typeface="+mn-ea"/>
            </a:endParaRPr>
          </a:p>
        </p:txBody>
      </p:sp>
      <p:cxnSp>
        <p:nvCxnSpPr>
          <p:cNvPr id="9" name="直接连接符 8">
            <a:extLst>
              <a:ext uri="{FF2B5EF4-FFF2-40B4-BE49-F238E27FC236}">
                <a16:creationId xmlns:a16="http://schemas.microsoft.com/office/drawing/2014/main" id="{D4F8C92F-F983-41FA-ACA9-4AFC9103049E}"/>
              </a:ext>
            </a:extLst>
          </p:cNvPr>
          <p:cNvCxnSpPr>
            <a:cxnSpLocks/>
          </p:cNvCxnSpPr>
          <p:nvPr/>
        </p:nvCxnSpPr>
        <p:spPr>
          <a:xfrm flipV="1">
            <a:off x="7283450" y="2352675"/>
            <a:ext cx="434521" cy="326458"/>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A6CFCB23-95B5-4CD5-9A03-0DEA58B62525}"/>
              </a:ext>
            </a:extLst>
          </p:cNvPr>
          <p:cNvSpPr/>
          <p:nvPr/>
        </p:nvSpPr>
        <p:spPr>
          <a:xfrm>
            <a:off x="7958741" y="1047148"/>
            <a:ext cx="1578223" cy="1578223"/>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200" b="1" dirty="0">
                <a:solidFill>
                  <a:schemeClr val="tx1">
                    <a:lumMod val="85000"/>
                    <a:lumOff val="15000"/>
                  </a:schemeClr>
                </a:solidFill>
                <a:latin typeface="+mn-ea"/>
              </a:rPr>
              <a:t>国家科学进步奖二等</a:t>
            </a:r>
          </a:p>
        </p:txBody>
      </p:sp>
      <p:cxnSp>
        <p:nvCxnSpPr>
          <p:cNvPr id="11" name="直接连接符 10">
            <a:extLst>
              <a:ext uri="{FF2B5EF4-FFF2-40B4-BE49-F238E27FC236}">
                <a16:creationId xmlns:a16="http://schemas.microsoft.com/office/drawing/2014/main" id="{6D775C66-1D81-40FC-9CDE-CB91BFA6540E}"/>
              </a:ext>
            </a:extLst>
          </p:cNvPr>
          <p:cNvCxnSpPr>
            <a:cxnSpLocks/>
          </p:cNvCxnSpPr>
          <p:nvPr/>
        </p:nvCxnSpPr>
        <p:spPr>
          <a:xfrm flipV="1">
            <a:off x="4201018" y="3638550"/>
            <a:ext cx="584525" cy="323850"/>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8B458A49-6226-4033-8CCA-126ECECFBDED}"/>
              </a:ext>
            </a:extLst>
          </p:cNvPr>
          <p:cNvSpPr/>
          <p:nvPr/>
        </p:nvSpPr>
        <p:spPr>
          <a:xfrm>
            <a:off x="2387601" y="3538318"/>
            <a:ext cx="1369927" cy="1369927"/>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200" b="1" dirty="0">
                <a:solidFill>
                  <a:schemeClr val="tx1">
                    <a:lumMod val="85000"/>
                    <a:lumOff val="15000"/>
                  </a:schemeClr>
                </a:solidFill>
                <a:latin typeface="+mn-ea"/>
              </a:rPr>
              <a:t>某书主编</a:t>
            </a:r>
          </a:p>
        </p:txBody>
      </p:sp>
      <p:cxnSp>
        <p:nvCxnSpPr>
          <p:cNvPr id="13" name="直接连接符 12">
            <a:extLst>
              <a:ext uri="{FF2B5EF4-FFF2-40B4-BE49-F238E27FC236}">
                <a16:creationId xmlns:a16="http://schemas.microsoft.com/office/drawing/2014/main" id="{8D020E60-D73A-4D33-95D4-38B37E0DF1E7}"/>
              </a:ext>
            </a:extLst>
          </p:cNvPr>
          <p:cNvCxnSpPr>
            <a:cxnSpLocks/>
          </p:cNvCxnSpPr>
          <p:nvPr/>
        </p:nvCxnSpPr>
        <p:spPr>
          <a:xfrm>
            <a:off x="7283450" y="3538318"/>
            <a:ext cx="675291" cy="424082"/>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EE0FC32B-258B-48B1-88D8-9B447C568614}"/>
              </a:ext>
            </a:extLst>
          </p:cNvPr>
          <p:cNvSpPr/>
          <p:nvPr/>
        </p:nvSpPr>
        <p:spPr>
          <a:xfrm>
            <a:off x="8232775" y="3680973"/>
            <a:ext cx="1101725" cy="1101725"/>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200" b="1" dirty="0">
                <a:solidFill>
                  <a:schemeClr val="tx1">
                    <a:lumMod val="85000"/>
                    <a:lumOff val="15000"/>
                  </a:schemeClr>
                </a:solidFill>
                <a:latin typeface="+mn-ea"/>
              </a:rPr>
              <a:t>二级教授</a:t>
            </a:r>
          </a:p>
        </p:txBody>
      </p:sp>
      <p:sp>
        <p:nvSpPr>
          <p:cNvPr id="32" name="文本框 31">
            <a:extLst>
              <a:ext uri="{FF2B5EF4-FFF2-40B4-BE49-F238E27FC236}">
                <a16:creationId xmlns:a16="http://schemas.microsoft.com/office/drawing/2014/main" id="{09BECB9D-6821-4FAC-A14A-5F4F22DBBF83}"/>
              </a:ext>
            </a:extLst>
          </p:cNvPr>
          <p:cNvSpPr txBox="1"/>
          <p:nvPr/>
        </p:nvSpPr>
        <p:spPr>
          <a:xfrm>
            <a:off x="937622" y="5204991"/>
            <a:ext cx="10316755" cy="728982"/>
          </a:xfrm>
          <a:prstGeom prst="rect">
            <a:avLst/>
          </a:prstGeom>
          <a:noFill/>
        </p:spPr>
        <p:txBody>
          <a:bodyPr wrap="square" rtlCol="0">
            <a:spAutoFit/>
          </a:bodyPr>
          <a:lstStyle/>
          <a:p>
            <a:pPr>
              <a:lnSpc>
                <a:spcPct val="120000"/>
              </a:lnSpc>
            </a:pPr>
            <a:r>
              <a:rPr lang="zh-CN" altLang="en-US" dirty="0">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p>
        </p:txBody>
      </p:sp>
    </p:spTree>
    <p:extLst>
      <p:ext uri="{BB962C8B-B14F-4D97-AF65-F5344CB8AC3E}">
        <p14:creationId xmlns:p14="http://schemas.microsoft.com/office/powerpoint/2010/main" val="2629668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3" name="图片占位符 12">
            <a:extLst>
              <a:ext uri="{FF2B5EF4-FFF2-40B4-BE49-F238E27FC236}">
                <a16:creationId xmlns:a16="http://schemas.microsoft.com/office/drawing/2014/main" id="{111A1346-E4A3-4F08-B6BD-E69ABC5B3045}"/>
              </a:ext>
            </a:extLst>
          </p:cNvPr>
          <p:cNvPicPr>
            <a:picLocks noGrp="1" noChangeAspect="1"/>
          </p:cNvPicPr>
          <p:nvPr>
            <p:ph type="pic" sz="quarter" idx="11"/>
          </p:nvPr>
        </p:nvPicPr>
        <p:blipFill>
          <a:blip r:embed="rId3">
            <a:duotone>
              <a:prstClr val="black"/>
              <a:schemeClr val="accent1">
                <a:lumMod val="20000"/>
                <a:lumOff val="80000"/>
                <a:tint val="45000"/>
                <a:satMod val="400000"/>
              </a:schemeClr>
            </a:duotone>
            <a:extLst>
              <a:ext uri="{28A0092B-C50C-407E-A947-70E740481C1C}">
                <a14:useLocalDpi xmlns:a14="http://schemas.microsoft.com/office/drawing/2010/main" val="0"/>
              </a:ext>
            </a:extLst>
          </a:blip>
          <a:srcRect t="10000" b="10000"/>
          <a:stretch>
            <a:fillRect/>
          </a:stretch>
        </p:blipFill>
        <p:spPr>
          <a:xfrm>
            <a:off x="1313730" y="1631595"/>
            <a:ext cx="1238478" cy="1238478"/>
          </a:xfrm>
          <a:ln w="66675">
            <a:noFill/>
          </a:ln>
          <a:effectLst/>
        </p:spPr>
      </p:pic>
      <p:pic>
        <p:nvPicPr>
          <p:cNvPr id="15" name="图片占位符 14">
            <a:extLst>
              <a:ext uri="{FF2B5EF4-FFF2-40B4-BE49-F238E27FC236}">
                <a16:creationId xmlns:a16="http://schemas.microsoft.com/office/drawing/2014/main" id="{9E80A4A2-46EB-4ABD-8C8F-FEF6742E7A14}"/>
              </a:ext>
            </a:extLst>
          </p:cNvPr>
          <p:cNvPicPr>
            <a:picLocks noGrp="1" noChangeAspect="1"/>
          </p:cNvPicPr>
          <p:nvPr>
            <p:ph type="pic" sz="quarter" idx="12"/>
          </p:nvPr>
        </p:nvPicPr>
        <p:blipFill>
          <a:blip r:embed="rId3">
            <a:duotone>
              <a:prstClr val="black"/>
              <a:schemeClr val="accent1">
                <a:lumMod val="20000"/>
                <a:lumOff val="80000"/>
                <a:tint val="45000"/>
                <a:satMod val="400000"/>
              </a:schemeClr>
            </a:duotone>
            <a:extLst>
              <a:ext uri="{28A0092B-C50C-407E-A947-70E740481C1C}">
                <a14:useLocalDpi xmlns:a14="http://schemas.microsoft.com/office/drawing/2010/main" val="0"/>
              </a:ext>
            </a:extLst>
          </a:blip>
          <a:srcRect t="10000" b="10000"/>
          <a:stretch>
            <a:fillRect/>
          </a:stretch>
        </p:blipFill>
        <p:spPr>
          <a:xfrm>
            <a:off x="4083980" y="1631595"/>
            <a:ext cx="1238478" cy="1238478"/>
          </a:xfrm>
          <a:ln w="66675">
            <a:noFill/>
          </a:ln>
          <a:effectLst/>
        </p:spPr>
      </p:pic>
      <p:pic>
        <p:nvPicPr>
          <p:cNvPr id="17" name="图片占位符 16">
            <a:extLst>
              <a:ext uri="{FF2B5EF4-FFF2-40B4-BE49-F238E27FC236}">
                <a16:creationId xmlns:a16="http://schemas.microsoft.com/office/drawing/2014/main" id="{3DACC4A8-E825-4A43-97E5-F02D11FF4AB9}"/>
              </a:ext>
            </a:extLst>
          </p:cNvPr>
          <p:cNvPicPr>
            <a:picLocks noGrp="1" noChangeAspect="1"/>
          </p:cNvPicPr>
          <p:nvPr>
            <p:ph type="pic" sz="quarter" idx="13"/>
          </p:nvPr>
        </p:nvPicPr>
        <p:blipFill>
          <a:blip r:embed="rId3">
            <a:duotone>
              <a:prstClr val="black"/>
              <a:schemeClr val="accent1">
                <a:lumMod val="20000"/>
                <a:lumOff val="80000"/>
                <a:tint val="45000"/>
                <a:satMod val="400000"/>
              </a:schemeClr>
            </a:duotone>
            <a:extLst>
              <a:ext uri="{28A0092B-C50C-407E-A947-70E740481C1C}">
                <a14:useLocalDpi xmlns:a14="http://schemas.microsoft.com/office/drawing/2010/main" val="0"/>
              </a:ext>
            </a:extLst>
          </a:blip>
          <a:srcRect t="10000" b="10000"/>
          <a:stretch>
            <a:fillRect/>
          </a:stretch>
        </p:blipFill>
        <p:spPr>
          <a:xfrm>
            <a:off x="6858564" y="1631595"/>
            <a:ext cx="1238478" cy="1238478"/>
          </a:xfrm>
          <a:ln w="66675">
            <a:noFill/>
          </a:ln>
          <a:effectLst/>
        </p:spPr>
      </p:pic>
      <p:pic>
        <p:nvPicPr>
          <p:cNvPr id="19" name="图片占位符 18">
            <a:extLst>
              <a:ext uri="{FF2B5EF4-FFF2-40B4-BE49-F238E27FC236}">
                <a16:creationId xmlns:a16="http://schemas.microsoft.com/office/drawing/2014/main" id="{67CDFC08-3CEF-4F0E-B976-F952577EF7DF}"/>
              </a:ext>
            </a:extLst>
          </p:cNvPr>
          <p:cNvPicPr>
            <a:picLocks noGrp="1" noChangeAspect="1"/>
          </p:cNvPicPr>
          <p:nvPr>
            <p:ph type="pic" sz="quarter" idx="14"/>
          </p:nvPr>
        </p:nvPicPr>
        <p:blipFill>
          <a:blip r:embed="rId3">
            <a:duotone>
              <a:prstClr val="black"/>
              <a:schemeClr val="accent1">
                <a:lumMod val="20000"/>
                <a:lumOff val="80000"/>
                <a:tint val="45000"/>
                <a:satMod val="400000"/>
              </a:schemeClr>
            </a:duotone>
            <a:extLst>
              <a:ext uri="{28A0092B-C50C-407E-A947-70E740481C1C}">
                <a14:useLocalDpi xmlns:a14="http://schemas.microsoft.com/office/drawing/2010/main" val="0"/>
              </a:ext>
            </a:extLst>
          </a:blip>
          <a:srcRect t="10000" b="10000"/>
          <a:stretch>
            <a:fillRect/>
          </a:stretch>
        </p:blipFill>
        <p:spPr>
          <a:xfrm>
            <a:off x="9628315" y="1631595"/>
            <a:ext cx="1238478" cy="1238478"/>
          </a:xfrm>
          <a:ln w="66675">
            <a:noFill/>
          </a:ln>
          <a:effectLst/>
        </p:spPr>
      </p:pic>
      <p:sp>
        <p:nvSpPr>
          <p:cNvPr id="4" name="文本占位符 3">
            <a:extLst>
              <a:ext uri="{FF2B5EF4-FFF2-40B4-BE49-F238E27FC236}">
                <a16:creationId xmlns:a16="http://schemas.microsoft.com/office/drawing/2014/main" id="{ADE20D85-B517-415D-A2F6-8FE5FDCD1F3E}"/>
              </a:ext>
            </a:extLst>
          </p:cNvPr>
          <p:cNvSpPr>
            <a:spLocks noGrp="1"/>
          </p:cNvSpPr>
          <p:nvPr>
            <p:ph type="body" sz="quarter" idx="15"/>
          </p:nvPr>
        </p:nvSpPr>
        <p:spPr>
          <a:xfrm>
            <a:off x="566738" y="265113"/>
            <a:ext cx="4837112" cy="427037"/>
          </a:xfrm>
        </p:spPr>
        <p:txBody>
          <a:bodyPr/>
          <a:lstStyle/>
          <a:p>
            <a:pPr marL="0" indent="0">
              <a:buNone/>
            </a:pPr>
            <a:r>
              <a:rPr lang="zh-CN" altLang="en-US" dirty="0"/>
              <a:t>多人物介绍页</a:t>
            </a:r>
          </a:p>
        </p:txBody>
      </p:sp>
      <p:sp>
        <p:nvSpPr>
          <p:cNvPr id="10" name="文本框 9">
            <a:extLst>
              <a:ext uri="{FF2B5EF4-FFF2-40B4-BE49-F238E27FC236}">
                <a16:creationId xmlns:a16="http://schemas.microsoft.com/office/drawing/2014/main" id="{FF83CA7B-4D7A-4F54-8370-8226EA3DC922}"/>
              </a:ext>
            </a:extLst>
          </p:cNvPr>
          <p:cNvSpPr txBox="1"/>
          <p:nvPr/>
        </p:nvSpPr>
        <p:spPr>
          <a:xfrm>
            <a:off x="711282" y="4379444"/>
            <a:ext cx="2481867" cy="1061381"/>
          </a:xfrm>
          <a:prstGeom prst="rect">
            <a:avLst/>
          </a:prstGeom>
          <a:noFill/>
        </p:spPr>
        <p:txBody>
          <a:bodyPr wrap="square" rtlCol="0">
            <a:spAutoFit/>
          </a:bodyPr>
          <a:lstStyle/>
          <a:p>
            <a:pPr>
              <a:lnSpc>
                <a:spcPct val="120000"/>
              </a:lnSpc>
            </a:pPr>
            <a:r>
              <a:rPr lang="zh-CN" altLang="en-US" dirty="0">
                <a:latin typeface="+mn-ea"/>
              </a:rPr>
              <a:t>此处添加人物介绍建议人物之间视线在同一水平，大图不清可用此页</a:t>
            </a:r>
          </a:p>
        </p:txBody>
      </p:sp>
      <p:sp>
        <p:nvSpPr>
          <p:cNvPr id="11" name="文本框 10">
            <a:extLst>
              <a:ext uri="{FF2B5EF4-FFF2-40B4-BE49-F238E27FC236}">
                <a16:creationId xmlns:a16="http://schemas.microsoft.com/office/drawing/2014/main" id="{86120879-921E-4AAC-94E5-F1830154D83E}"/>
              </a:ext>
            </a:extLst>
          </p:cNvPr>
          <p:cNvSpPr txBox="1"/>
          <p:nvPr/>
        </p:nvSpPr>
        <p:spPr>
          <a:xfrm>
            <a:off x="1323355" y="3921184"/>
            <a:ext cx="1238471" cy="400110"/>
          </a:xfrm>
          <a:prstGeom prst="rect">
            <a:avLst/>
          </a:prstGeom>
          <a:noFill/>
        </p:spPr>
        <p:txBody>
          <a:bodyPr wrap="square" rtlCol="0">
            <a:spAutoFit/>
          </a:bodyPr>
          <a:lstStyle/>
          <a:p>
            <a:r>
              <a:rPr lang="zh-CN" altLang="en-US" sz="2000" b="1" dirty="0">
                <a:latin typeface="+mn-ea"/>
              </a:rPr>
              <a:t>人物名字</a:t>
            </a:r>
          </a:p>
        </p:txBody>
      </p:sp>
      <p:cxnSp>
        <p:nvCxnSpPr>
          <p:cNvPr id="20" name="直接连接符 19">
            <a:extLst>
              <a:ext uri="{FF2B5EF4-FFF2-40B4-BE49-F238E27FC236}">
                <a16:creationId xmlns:a16="http://schemas.microsoft.com/office/drawing/2014/main" id="{385337BB-8329-4A53-BEBA-1763B5D6C884}"/>
              </a:ext>
            </a:extLst>
          </p:cNvPr>
          <p:cNvCxnSpPr>
            <a:cxnSpLocks/>
          </p:cNvCxnSpPr>
          <p:nvPr/>
        </p:nvCxnSpPr>
        <p:spPr>
          <a:xfrm>
            <a:off x="4698145"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23098E7-8D12-494D-B588-0F30A8CD9549}"/>
              </a:ext>
            </a:extLst>
          </p:cNvPr>
          <p:cNvCxnSpPr>
            <a:cxnSpLocks/>
          </p:cNvCxnSpPr>
          <p:nvPr/>
        </p:nvCxnSpPr>
        <p:spPr>
          <a:xfrm>
            <a:off x="7476025"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001EBA4-FDD2-476E-AF22-BEF916E6872B}"/>
              </a:ext>
            </a:extLst>
          </p:cNvPr>
          <p:cNvCxnSpPr>
            <a:cxnSpLocks/>
          </p:cNvCxnSpPr>
          <p:nvPr/>
        </p:nvCxnSpPr>
        <p:spPr>
          <a:xfrm>
            <a:off x="10247554"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0F3F0DD-E7B7-4034-8FB5-10313D3D32CD}"/>
              </a:ext>
            </a:extLst>
          </p:cNvPr>
          <p:cNvCxnSpPr>
            <a:cxnSpLocks/>
          </p:cNvCxnSpPr>
          <p:nvPr/>
        </p:nvCxnSpPr>
        <p:spPr>
          <a:xfrm>
            <a:off x="1932965"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33CB8FF6-E3AC-4C6E-9FCB-527B8B094588}"/>
              </a:ext>
            </a:extLst>
          </p:cNvPr>
          <p:cNvSpPr txBox="1"/>
          <p:nvPr/>
        </p:nvSpPr>
        <p:spPr>
          <a:xfrm>
            <a:off x="3482295" y="4379444"/>
            <a:ext cx="2481867" cy="1061381"/>
          </a:xfrm>
          <a:prstGeom prst="rect">
            <a:avLst/>
          </a:prstGeom>
          <a:noFill/>
        </p:spPr>
        <p:txBody>
          <a:bodyPr wrap="square" rtlCol="0">
            <a:spAutoFit/>
          </a:bodyPr>
          <a:lstStyle>
            <a:defPPr>
              <a:defRPr lang="zh-CN"/>
            </a:defPPr>
            <a:lvl1pPr>
              <a:lnSpc>
                <a:spcPct val="120000"/>
              </a:lnSpc>
              <a:defRPr>
                <a:latin typeface="+mn-ea"/>
              </a:defRPr>
            </a:lvl1pPr>
          </a:lstStyle>
          <a:p>
            <a:r>
              <a:rPr lang="zh-CN" altLang="en-US" dirty="0"/>
              <a:t>此处添加人物介绍建议人物之间视线在同一水平，大图不清可用此页</a:t>
            </a:r>
          </a:p>
        </p:txBody>
      </p:sp>
      <p:sp>
        <p:nvSpPr>
          <p:cNvPr id="36" name="文本框 35">
            <a:extLst>
              <a:ext uri="{FF2B5EF4-FFF2-40B4-BE49-F238E27FC236}">
                <a16:creationId xmlns:a16="http://schemas.microsoft.com/office/drawing/2014/main" id="{4008D8AD-BEE0-4D0F-ACE7-549ACC7A23FE}"/>
              </a:ext>
            </a:extLst>
          </p:cNvPr>
          <p:cNvSpPr txBox="1"/>
          <p:nvPr/>
        </p:nvSpPr>
        <p:spPr>
          <a:xfrm>
            <a:off x="4103993" y="3921184"/>
            <a:ext cx="1238471" cy="400110"/>
          </a:xfrm>
          <a:prstGeom prst="rect">
            <a:avLst/>
          </a:prstGeom>
          <a:noFill/>
        </p:spPr>
        <p:txBody>
          <a:bodyPr wrap="square" rtlCol="0">
            <a:spAutoFit/>
          </a:bodyPr>
          <a:lstStyle/>
          <a:p>
            <a:r>
              <a:rPr lang="zh-CN" altLang="en-US" sz="2000" b="1" dirty="0">
                <a:latin typeface="+mn-ea"/>
              </a:rPr>
              <a:t>人物名字</a:t>
            </a:r>
          </a:p>
        </p:txBody>
      </p:sp>
      <p:sp>
        <p:nvSpPr>
          <p:cNvPr id="37" name="文本框 36">
            <a:extLst>
              <a:ext uri="{FF2B5EF4-FFF2-40B4-BE49-F238E27FC236}">
                <a16:creationId xmlns:a16="http://schemas.microsoft.com/office/drawing/2014/main" id="{36E86F00-B3CD-4206-8CD3-D68D4D1B0D32}"/>
              </a:ext>
            </a:extLst>
          </p:cNvPr>
          <p:cNvSpPr txBox="1"/>
          <p:nvPr/>
        </p:nvSpPr>
        <p:spPr>
          <a:xfrm>
            <a:off x="6247557" y="4379444"/>
            <a:ext cx="2481867" cy="1061381"/>
          </a:xfrm>
          <a:prstGeom prst="rect">
            <a:avLst/>
          </a:prstGeom>
          <a:noFill/>
        </p:spPr>
        <p:txBody>
          <a:bodyPr wrap="square" rtlCol="0">
            <a:spAutoFit/>
          </a:bodyPr>
          <a:lstStyle>
            <a:defPPr>
              <a:defRPr lang="zh-CN"/>
            </a:defPPr>
            <a:lvl1pPr>
              <a:lnSpc>
                <a:spcPct val="120000"/>
              </a:lnSpc>
              <a:defRPr>
                <a:latin typeface="+mn-ea"/>
              </a:defRPr>
            </a:lvl1pPr>
          </a:lstStyle>
          <a:p>
            <a:r>
              <a:rPr lang="zh-CN" altLang="en-US" dirty="0"/>
              <a:t>此处添加人物介绍建议人物之间视线在同一水平，大图不清可用此页</a:t>
            </a:r>
          </a:p>
        </p:txBody>
      </p:sp>
      <p:sp>
        <p:nvSpPr>
          <p:cNvPr id="38" name="文本框 37">
            <a:extLst>
              <a:ext uri="{FF2B5EF4-FFF2-40B4-BE49-F238E27FC236}">
                <a16:creationId xmlns:a16="http://schemas.microsoft.com/office/drawing/2014/main" id="{A8695233-89C5-4A02-8566-FC21EFA346F3}"/>
              </a:ext>
            </a:extLst>
          </p:cNvPr>
          <p:cNvSpPr txBox="1"/>
          <p:nvPr/>
        </p:nvSpPr>
        <p:spPr>
          <a:xfrm>
            <a:off x="6881954" y="3921184"/>
            <a:ext cx="1238471" cy="400110"/>
          </a:xfrm>
          <a:prstGeom prst="rect">
            <a:avLst/>
          </a:prstGeom>
          <a:noFill/>
        </p:spPr>
        <p:txBody>
          <a:bodyPr wrap="square" rtlCol="0">
            <a:spAutoFit/>
          </a:bodyPr>
          <a:lstStyle/>
          <a:p>
            <a:r>
              <a:rPr lang="zh-CN" altLang="en-US" sz="2000" b="1" dirty="0">
                <a:latin typeface="+mn-ea"/>
              </a:rPr>
              <a:t>人物名字</a:t>
            </a:r>
          </a:p>
        </p:txBody>
      </p:sp>
      <p:sp>
        <p:nvSpPr>
          <p:cNvPr id="39" name="文本框 38">
            <a:extLst>
              <a:ext uri="{FF2B5EF4-FFF2-40B4-BE49-F238E27FC236}">
                <a16:creationId xmlns:a16="http://schemas.microsoft.com/office/drawing/2014/main" id="{4653C6F6-3410-4923-A007-B741156DFB38}"/>
              </a:ext>
            </a:extLst>
          </p:cNvPr>
          <p:cNvSpPr txBox="1"/>
          <p:nvPr/>
        </p:nvSpPr>
        <p:spPr>
          <a:xfrm>
            <a:off x="9021578" y="4379444"/>
            <a:ext cx="2481867" cy="1061381"/>
          </a:xfrm>
          <a:prstGeom prst="rect">
            <a:avLst/>
          </a:prstGeom>
          <a:noFill/>
        </p:spPr>
        <p:txBody>
          <a:bodyPr wrap="square" rtlCol="0">
            <a:spAutoFit/>
          </a:bodyPr>
          <a:lstStyle>
            <a:defPPr>
              <a:defRPr lang="zh-CN"/>
            </a:defPPr>
            <a:lvl1pPr>
              <a:lnSpc>
                <a:spcPct val="120000"/>
              </a:lnSpc>
              <a:defRPr>
                <a:latin typeface="+mn-ea"/>
              </a:defRPr>
            </a:lvl1pPr>
          </a:lstStyle>
          <a:p>
            <a:r>
              <a:rPr lang="zh-CN" altLang="en-US" dirty="0"/>
              <a:t>此处添加人物介绍建议人物之间视线在同一水平，大图不清可用此页</a:t>
            </a:r>
          </a:p>
        </p:txBody>
      </p:sp>
      <p:sp>
        <p:nvSpPr>
          <p:cNvPr id="40" name="文本框 39">
            <a:extLst>
              <a:ext uri="{FF2B5EF4-FFF2-40B4-BE49-F238E27FC236}">
                <a16:creationId xmlns:a16="http://schemas.microsoft.com/office/drawing/2014/main" id="{597B86A9-3C8C-4179-8E02-B34107DBB996}"/>
              </a:ext>
            </a:extLst>
          </p:cNvPr>
          <p:cNvSpPr txBox="1"/>
          <p:nvPr/>
        </p:nvSpPr>
        <p:spPr>
          <a:xfrm>
            <a:off x="9652901" y="3921184"/>
            <a:ext cx="1238471" cy="400110"/>
          </a:xfrm>
          <a:prstGeom prst="rect">
            <a:avLst/>
          </a:prstGeom>
          <a:noFill/>
        </p:spPr>
        <p:txBody>
          <a:bodyPr wrap="square" rtlCol="0">
            <a:spAutoFit/>
          </a:bodyPr>
          <a:lstStyle/>
          <a:p>
            <a:r>
              <a:rPr lang="zh-CN" altLang="en-US" sz="2000" b="1" dirty="0">
                <a:latin typeface="+mn-ea"/>
              </a:rPr>
              <a:t>人物名字</a:t>
            </a:r>
          </a:p>
        </p:txBody>
      </p:sp>
    </p:spTree>
    <p:extLst>
      <p:ext uri="{BB962C8B-B14F-4D97-AF65-F5344CB8AC3E}">
        <p14:creationId xmlns:p14="http://schemas.microsoft.com/office/powerpoint/2010/main" val="2491046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35E280D-30D3-42F6-9244-EB5A20EA2AF3}"/>
              </a:ext>
            </a:extLst>
          </p:cNvPr>
          <p:cNvSpPr>
            <a:spLocks noGrp="1"/>
          </p:cNvSpPr>
          <p:nvPr>
            <p:ph type="body" sz="quarter" idx="12"/>
          </p:nvPr>
        </p:nvSpPr>
        <p:spPr/>
        <p:txBody>
          <a:bodyPr/>
          <a:lstStyle/>
          <a:p>
            <a:pPr marL="0" indent="0">
              <a:buNone/>
            </a:pPr>
            <a:r>
              <a:rPr lang="zh-CN" altLang="en-US" dirty="0"/>
              <a:t>此页可添加直观数据</a:t>
            </a:r>
          </a:p>
        </p:txBody>
      </p:sp>
      <p:sp>
        <p:nvSpPr>
          <p:cNvPr id="6" name="椭圆 5">
            <a:extLst>
              <a:ext uri="{FF2B5EF4-FFF2-40B4-BE49-F238E27FC236}">
                <a16:creationId xmlns:a16="http://schemas.microsoft.com/office/drawing/2014/main" id="{271D48A3-0B47-49A2-8EFA-77853582DD54}"/>
              </a:ext>
            </a:extLst>
          </p:cNvPr>
          <p:cNvSpPr/>
          <p:nvPr/>
        </p:nvSpPr>
        <p:spPr>
          <a:xfrm>
            <a:off x="935981" y="1259085"/>
            <a:ext cx="2255306" cy="2255306"/>
          </a:xfrm>
          <a:prstGeom prst="ellipse">
            <a:avLst/>
          </a:prstGeom>
          <a:noFill/>
          <a:ln w="31750">
            <a:solidFill>
              <a:schemeClr val="bg1">
                <a:lumMod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b="1" dirty="0">
                <a:solidFill>
                  <a:schemeClr val="bg1">
                    <a:lumMod val="50000"/>
                  </a:schemeClr>
                </a:solidFill>
                <a:latin typeface="+mn-ea"/>
              </a:rPr>
              <a:t>85%</a:t>
            </a:r>
            <a:endParaRPr lang="zh-CN" altLang="en-US" sz="4000" b="1" dirty="0">
              <a:solidFill>
                <a:schemeClr val="bg1">
                  <a:lumMod val="50000"/>
                </a:schemeClr>
              </a:solidFill>
              <a:latin typeface="+mn-ea"/>
            </a:endParaRPr>
          </a:p>
        </p:txBody>
      </p:sp>
      <p:sp>
        <p:nvSpPr>
          <p:cNvPr id="3" name="椭圆 2">
            <a:extLst>
              <a:ext uri="{FF2B5EF4-FFF2-40B4-BE49-F238E27FC236}">
                <a16:creationId xmlns:a16="http://schemas.microsoft.com/office/drawing/2014/main" id="{4E27260A-CA47-4755-80F5-9AF367C7222A}"/>
              </a:ext>
            </a:extLst>
          </p:cNvPr>
          <p:cNvSpPr/>
          <p:nvPr/>
        </p:nvSpPr>
        <p:spPr>
          <a:xfrm>
            <a:off x="1198220" y="1457824"/>
            <a:ext cx="206829" cy="20682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E7A02EDC-CFBB-4E58-B4F4-004E6AF32350}"/>
              </a:ext>
            </a:extLst>
          </p:cNvPr>
          <p:cNvSpPr/>
          <p:nvPr/>
        </p:nvSpPr>
        <p:spPr>
          <a:xfrm>
            <a:off x="3624767" y="1259085"/>
            <a:ext cx="2255306" cy="2255306"/>
          </a:xfrm>
          <a:prstGeom prst="ellipse">
            <a:avLst/>
          </a:prstGeom>
          <a:noFill/>
          <a:ln w="31750">
            <a:solidFill>
              <a:schemeClr val="bg1">
                <a:lumMod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b="1" dirty="0">
                <a:solidFill>
                  <a:schemeClr val="bg1">
                    <a:lumMod val="50000"/>
                  </a:schemeClr>
                </a:solidFill>
                <a:latin typeface="+mn-ea"/>
              </a:rPr>
              <a:t>1.8</a:t>
            </a:r>
            <a:endParaRPr lang="zh-CN" altLang="en-US" sz="4000" b="1" dirty="0">
              <a:solidFill>
                <a:schemeClr val="bg1">
                  <a:lumMod val="50000"/>
                </a:schemeClr>
              </a:solidFill>
              <a:latin typeface="+mn-ea"/>
            </a:endParaRPr>
          </a:p>
        </p:txBody>
      </p:sp>
      <p:sp>
        <p:nvSpPr>
          <p:cNvPr id="13" name="椭圆 12">
            <a:extLst>
              <a:ext uri="{FF2B5EF4-FFF2-40B4-BE49-F238E27FC236}">
                <a16:creationId xmlns:a16="http://schemas.microsoft.com/office/drawing/2014/main" id="{E2A53E8D-0A44-421A-90F1-F81DCEA48D12}"/>
              </a:ext>
            </a:extLst>
          </p:cNvPr>
          <p:cNvSpPr/>
          <p:nvPr/>
        </p:nvSpPr>
        <p:spPr>
          <a:xfrm>
            <a:off x="3887006" y="1457824"/>
            <a:ext cx="206829" cy="20682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8CA0BA74-85E9-4AB3-A72B-16877EFC5D79}"/>
              </a:ext>
            </a:extLst>
          </p:cNvPr>
          <p:cNvSpPr/>
          <p:nvPr/>
        </p:nvSpPr>
        <p:spPr>
          <a:xfrm>
            <a:off x="6313553" y="1259085"/>
            <a:ext cx="2255306" cy="2255306"/>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b="1" dirty="0">
                <a:solidFill>
                  <a:schemeClr val="accent1"/>
                </a:solidFill>
                <a:latin typeface="+mn-ea"/>
              </a:rPr>
              <a:t>1037</a:t>
            </a:r>
            <a:endParaRPr lang="zh-CN" altLang="en-US" sz="4000" b="1" dirty="0">
              <a:solidFill>
                <a:schemeClr val="accent1"/>
              </a:solidFill>
              <a:latin typeface="+mn-ea"/>
            </a:endParaRPr>
          </a:p>
        </p:txBody>
      </p:sp>
      <p:sp>
        <p:nvSpPr>
          <p:cNvPr id="16" name="椭圆 15">
            <a:extLst>
              <a:ext uri="{FF2B5EF4-FFF2-40B4-BE49-F238E27FC236}">
                <a16:creationId xmlns:a16="http://schemas.microsoft.com/office/drawing/2014/main" id="{D3EE5CA7-4F6C-463B-B4A5-C09FD755F978}"/>
              </a:ext>
            </a:extLst>
          </p:cNvPr>
          <p:cNvSpPr/>
          <p:nvPr/>
        </p:nvSpPr>
        <p:spPr>
          <a:xfrm>
            <a:off x="6575792" y="1457824"/>
            <a:ext cx="206829" cy="20682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93D7E44-DB3F-4D89-996A-FEDC6AEF8841}"/>
              </a:ext>
            </a:extLst>
          </p:cNvPr>
          <p:cNvSpPr/>
          <p:nvPr/>
        </p:nvSpPr>
        <p:spPr>
          <a:xfrm>
            <a:off x="9002338" y="1259085"/>
            <a:ext cx="2255306" cy="2255306"/>
          </a:xfrm>
          <a:prstGeom prst="ellipse">
            <a:avLst/>
          </a:prstGeom>
          <a:noFill/>
          <a:ln w="31750">
            <a:solidFill>
              <a:schemeClr val="bg1">
                <a:lumMod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b="1" dirty="0">
                <a:solidFill>
                  <a:schemeClr val="bg1">
                    <a:lumMod val="50000"/>
                  </a:schemeClr>
                </a:solidFill>
                <a:latin typeface="+mn-ea"/>
              </a:rPr>
              <a:t>-80℃</a:t>
            </a:r>
            <a:endParaRPr lang="zh-CN" altLang="en-US" sz="4000" b="1" dirty="0">
              <a:solidFill>
                <a:schemeClr val="bg1">
                  <a:lumMod val="50000"/>
                </a:schemeClr>
              </a:solidFill>
              <a:latin typeface="+mn-ea"/>
            </a:endParaRPr>
          </a:p>
        </p:txBody>
      </p:sp>
      <p:sp>
        <p:nvSpPr>
          <p:cNvPr id="19" name="椭圆 18">
            <a:extLst>
              <a:ext uri="{FF2B5EF4-FFF2-40B4-BE49-F238E27FC236}">
                <a16:creationId xmlns:a16="http://schemas.microsoft.com/office/drawing/2014/main" id="{195B531F-8660-4B29-B6B0-0A715C1488D0}"/>
              </a:ext>
            </a:extLst>
          </p:cNvPr>
          <p:cNvSpPr/>
          <p:nvPr/>
        </p:nvSpPr>
        <p:spPr>
          <a:xfrm>
            <a:off x="9264577" y="1457824"/>
            <a:ext cx="206829" cy="20682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96EEFB00-DEF9-4DED-8071-D6164867458D}"/>
              </a:ext>
            </a:extLst>
          </p:cNvPr>
          <p:cNvGrpSpPr/>
          <p:nvPr/>
        </p:nvGrpSpPr>
        <p:grpSpPr>
          <a:xfrm>
            <a:off x="807104" y="3760075"/>
            <a:ext cx="2513059" cy="1838840"/>
            <a:chOff x="666744" y="3814144"/>
            <a:chExt cx="2513059" cy="1838840"/>
          </a:xfrm>
        </p:grpSpPr>
        <p:sp>
          <p:nvSpPr>
            <p:cNvPr id="21" name="文本框 20">
              <a:extLst>
                <a:ext uri="{FF2B5EF4-FFF2-40B4-BE49-F238E27FC236}">
                  <a16:creationId xmlns:a16="http://schemas.microsoft.com/office/drawing/2014/main" id="{5BD772A0-CAB9-4D78-8126-BCD16236690F}"/>
                </a:ext>
              </a:extLst>
            </p:cNvPr>
            <p:cNvSpPr txBox="1"/>
            <p:nvPr/>
          </p:nvSpPr>
          <p:spPr>
            <a:xfrm>
              <a:off x="1069369" y="3814144"/>
              <a:ext cx="1707809" cy="461665"/>
            </a:xfrm>
            <a:prstGeom prst="rect">
              <a:avLst/>
            </a:prstGeom>
            <a:noFill/>
          </p:spPr>
          <p:txBody>
            <a:bodyPr wrap="square" rtlCol="0">
              <a:spAutoFit/>
            </a:bodyPr>
            <a:lstStyle/>
            <a:p>
              <a:r>
                <a:rPr lang="zh-CN" altLang="en-US" sz="2400" b="1" dirty="0">
                  <a:latin typeface="+mn-ea"/>
                </a:rPr>
                <a:t>这里是标题</a:t>
              </a:r>
            </a:p>
          </p:txBody>
        </p:sp>
        <p:cxnSp>
          <p:nvCxnSpPr>
            <p:cNvPr id="22" name="直接连接符 21">
              <a:extLst>
                <a:ext uri="{FF2B5EF4-FFF2-40B4-BE49-F238E27FC236}">
                  <a16:creationId xmlns:a16="http://schemas.microsoft.com/office/drawing/2014/main" id="{086B1428-707D-4E50-9AAF-C0694D46FA86}"/>
                </a:ext>
              </a:extLst>
            </p:cNvPr>
            <p:cNvCxnSpPr>
              <a:cxnSpLocks/>
            </p:cNvCxnSpPr>
            <p:nvPr/>
          </p:nvCxnSpPr>
          <p:spPr>
            <a:xfrm>
              <a:off x="1598383" y="4423318"/>
              <a:ext cx="649780" cy="0"/>
            </a:xfrm>
            <a:prstGeom prst="line">
              <a:avLst/>
            </a:prstGeom>
            <a:ln w="666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74">
              <a:extLst>
                <a:ext uri="{FF2B5EF4-FFF2-40B4-BE49-F238E27FC236}">
                  <a16:creationId xmlns:a16="http://schemas.microsoft.com/office/drawing/2014/main" id="{27C8C31A-C760-4A9A-B258-F3B1B20CBAF7}"/>
                </a:ext>
              </a:extLst>
            </p:cNvPr>
            <p:cNvSpPr txBox="1"/>
            <p:nvPr/>
          </p:nvSpPr>
          <p:spPr>
            <a:xfrm>
              <a:off x="666744" y="4573155"/>
              <a:ext cx="2513059" cy="1079829"/>
            </a:xfrm>
            <a:prstGeom prst="rect">
              <a:avLst/>
            </a:prstGeom>
            <a:noFill/>
          </p:spPr>
          <p:txBody>
            <a:bodyPr wrap="square" lIns="109709" tIns="54855" rIns="109709" bIns="54855" rtlCol="0">
              <a:spAutoFit/>
            </a:bodyPr>
            <a:lstStyle/>
            <a:p>
              <a:pPr defTabSz="914194" fontAlgn="base">
                <a:lnSpc>
                  <a:spcPct val="120000"/>
                </a:lnSpc>
                <a:spcBef>
                  <a:spcPct val="0"/>
                </a:spcBef>
                <a:spcAft>
                  <a:spcPct val="0"/>
                </a:spcAft>
                <a:defRPr/>
              </a:pPr>
              <a:r>
                <a:rPr kumimoji="0" lang="zh-CN" altLang="en-US" b="0" i="0" u="none" strike="noStrike" kern="1200" cap="none" spc="0" normalizeH="0" baseline="0" noProof="0" dirty="0">
                  <a:ln>
                    <a:noFill/>
                  </a:ln>
                  <a:solidFill>
                    <a:prstClr val="black">
                      <a:lumMod val="65000"/>
                      <a:lumOff val="35000"/>
                    </a:prstClr>
                  </a:solidFill>
                  <a:effectLst/>
                  <a:uLnTx/>
                  <a:uFillTx/>
                  <a:latin typeface="+mn-ea"/>
                  <a:cs typeface="+mn-ea"/>
                  <a:sym typeface="+mn-lt"/>
                </a:rPr>
                <a:t>此处</a:t>
              </a:r>
              <a:r>
                <a:rPr lang="zh-CN" altLang="en-US" dirty="0">
                  <a:solidFill>
                    <a:prstClr val="black">
                      <a:lumMod val="65000"/>
                      <a:lumOff val="35000"/>
                    </a:prstClr>
                  </a:solidFill>
                  <a:latin typeface="+mn-ea"/>
                  <a:cs typeface="+mn-ea"/>
                  <a:sym typeface="+mn-lt"/>
                </a:rPr>
                <a:t>添加解释说明文字</a:t>
              </a:r>
              <a:endParaRPr kumimoji="0" lang="en-US" altLang="zh-CN" b="0" i="0" u="none" strike="noStrike" kern="1200" cap="none" spc="0" normalizeH="0" baseline="0" noProof="0" dirty="0">
                <a:ln>
                  <a:noFill/>
                </a:ln>
                <a:solidFill>
                  <a:prstClr val="black">
                    <a:lumMod val="65000"/>
                    <a:lumOff val="35000"/>
                  </a:prstClr>
                </a:solidFill>
                <a:effectLst/>
                <a:uLnTx/>
                <a:uFillTx/>
                <a:latin typeface="+mn-ea"/>
                <a:cs typeface="+mn-ea"/>
                <a:sym typeface="+mn-lt"/>
              </a:endParaRPr>
            </a:p>
            <a:p>
              <a:pPr defTabSz="914194" fontAlgn="base">
                <a:lnSpc>
                  <a:spcPct val="120000"/>
                </a:lnSpc>
                <a:spcBef>
                  <a:spcPct val="0"/>
                </a:spcBef>
                <a:spcAft>
                  <a:spcPct val="0"/>
                </a:spcAft>
                <a:defRPr/>
              </a:pPr>
              <a:r>
                <a:rPr lang="zh-CN" altLang="en-US" dirty="0">
                  <a:solidFill>
                    <a:prstClr val="black">
                      <a:lumMod val="65000"/>
                      <a:lumOff val="35000"/>
                    </a:prstClr>
                  </a:solidFill>
                  <a:latin typeface="+mn-ea"/>
                  <a:cs typeface="+mn-ea"/>
                  <a:sym typeface="+mn-lt"/>
                </a:rPr>
                <a:t>此处添加解释说明文字</a:t>
              </a:r>
              <a:endParaRPr lang="en-US" altLang="zh-CN" dirty="0">
                <a:solidFill>
                  <a:prstClr val="black">
                    <a:lumMod val="65000"/>
                    <a:lumOff val="35000"/>
                  </a:prstClr>
                </a:solidFill>
                <a:latin typeface="+mn-ea"/>
                <a:cs typeface="+mn-ea"/>
                <a:sym typeface="+mn-lt"/>
              </a:endParaRPr>
            </a:p>
            <a:p>
              <a:pPr defTabSz="914194" fontAlgn="base">
                <a:lnSpc>
                  <a:spcPct val="120000"/>
                </a:lnSpc>
                <a:spcBef>
                  <a:spcPct val="0"/>
                </a:spcBef>
                <a:spcAft>
                  <a:spcPct val="0"/>
                </a:spcAft>
                <a:defRPr/>
              </a:pPr>
              <a:r>
                <a:rPr kumimoji="0" lang="zh-CN" altLang="en-US" b="0" i="0" u="none" strike="noStrike" kern="1200" cap="none" spc="0" normalizeH="0" baseline="0" noProof="0" dirty="0">
                  <a:ln>
                    <a:noFill/>
                  </a:ln>
                  <a:solidFill>
                    <a:prstClr val="black">
                      <a:lumMod val="65000"/>
                      <a:lumOff val="35000"/>
                    </a:prstClr>
                  </a:solidFill>
                  <a:effectLst/>
                  <a:uLnTx/>
                  <a:uFillTx/>
                  <a:latin typeface="+mn-ea"/>
                  <a:cs typeface="+mn-ea"/>
                  <a:sym typeface="+mn-lt"/>
                </a:rPr>
                <a:t>此处</a:t>
              </a:r>
              <a:r>
                <a:rPr lang="zh-CN" altLang="en-US" dirty="0">
                  <a:solidFill>
                    <a:prstClr val="black">
                      <a:lumMod val="65000"/>
                      <a:lumOff val="35000"/>
                    </a:prstClr>
                  </a:solidFill>
                  <a:latin typeface="+mn-ea"/>
                  <a:cs typeface="+mn-ea"/>
                  <a:sym typeface="+mn-lt"/>
                </a:rPr>
                <a:t>添加解释说明文字</a:t>
              </a:r>
              <a:endParaRPr lang="en-US" altLang="zh-CN" dirty="0">
                <a:solidFill>
                  <a:prstClr val="black">
                    <a:lumMod val="65000"/>
                    <a:lumOff val="35000"/>
                  </a:prstClr>
                </a:solidFill>
                <a:latin typeface="+mn-ea"/>
                <a:cs typeface="+mn-ea"/>
                <a:sym typeface="+mn-lt"/>
              </a:endParaRPr>
            </a:p>
          </p:txBody>
        </p:sp>
      </p:grpSp>
      <p:grpSp>
        <p:nvGrpSpPr>
          <p:cNvPr id="30" name="组合 29">
            <a:extLst>
              <a:ext uri="{FF2B5EF4-FFF2-40B4-BE49-F238E27FC236}">
                <a16:creationId xmlns:a16="http://schemas.microsoft.com/office/drawing/2014/main" id="{7D0B4834-A39E-4BF3-BA37-10DAE1565F75}"/>
              </a:ext>
            </a:extLst>
          </p:cNvPr>
          <p:cNvGrpSpPr/>
          <p:nvPr/>
        </p:nvGrpSpPr>
        <p:grpSpPr>
          <a:xfrm>
            <a:off x="3518444" y="3760075"/>
            <a:ext cx="2513059" cy="1838840"/>
            <a:chOff x="666744" y="3814144"/>
            <a:chExt cx="2513059" cy="1838840"/>
          </a:xfrm>
        </p:grpSpPr>
        <p:sp>
          <p:nvSpPr>
            <p:cNvPr id="31" name="文本框 30">
              <a:extLst>
                <a:ext uri="{FF2B5EF4-FFF2-40B4-BE49-F238E27FC236}">
                  <a16:creationId xmlns:a16="http://schemas.microsoft.com/office/drawing/2014/main" id="{C03C9DFC-8882-414C-B8C9-DDF5E79139A2}"/>
                </a:ext>
              </a:extLst>
            </p:cNvPr>
            <p:cNvSpPr txBox="1"/>
            <p:nvPr/>
          </p:nvSpPr>
          <p:spPr>
            <a:xfrm>
              <a:off x="1069369" y="3814144"/>
              <a:ext cx="1707809" cy="461665"/>
            </a:xfrm>
            <a:prstGeom prst="rect">
              <a:avLst/>
            </a:prstGeom>
            <a:noFill/>
          </p:spPr>
          <p:txBody>
            <a:bodyPr wrap="square" rtlCol="0">
              <a:spAutoFit/>
            </a:bodyPr>
            <a:lstStyle>
              <a:defPPr>
                <a:defRPr lang="zh-CN"/>
              </a:defPPr>
              <a:lvl1pPr>
                <a:defRPr sz="2400" b="1">
                  <a:latin typeface="+mn-ea"/>
                </a:defRPr>
              </a:lvl1pPr>
            </a:lstStyle>
            <a:p>
              <a:r>
                <a:rPr lang="zh-CN" altLang="en-US" dirty="0"/>
                <a:t>这里是标题</a:t>
              </a:r>
            </a:p>
          </p:txBody>
        </p:sp>
        <p:cxnSp>
          <p:nvCxnSpPr>
            <p:cNvPr id="32" name="直接连接符 31">
              <a:extLst>
                <a:ext uri="{FF2B5EF4-FFF2-40B4-BE49-F238E27FC236}">
                  <a16:creationId xmlns:a16="http://schemas.microsoft.com/office/drawing/2014/main" id="{662E5CDF-2628-4908-B603-57CD8AE2CF78}"/>
                </a:ext>
              </a:extLst>
            </p:cNvPr>
            <p:cNvCxnSpPr>
              <a:cxnSpLocks/>
            </p:cNvCxnSpPr>
            <p:nvPr/>
          </p:nvCxnSpPr>
          <p:spPr>
            <a:xfrm>
              <a:off x="1598383" y="4423318"/>
              <a:ext cx="649780" cy="0"/>
            </a:xfrm>
            <a:prstGeom prst="line">
              <a:avLst/>
            </a:prstGeom>
            <a:ln w="666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74">
              <a:extLst>
                <a:ext uri="{FF2B5EF4-FFF2-40B4-BE49-F238E27FC236}">
                  <a16:creationId xmlns:a16="http://schemas.microsoft.com/office/drawing/2014/main" id="{93BE87B0-A675-4628-8053-E1228236402F}"/>
                </a:ext>
              </a:extLst>
            </p:cNvPr>
            <p:cNvSpPr txBox="1"/>
            <p:nvPr/>
          </p:nvSpPr>
          <p:spPr>
            <a:xfrm>
              <a:off x="666744" y="4573155"/>
              <a:ext cx="2513059" cy="1003655"/>
            </a:xfrm>
            <a:prstGeom prst="rect">
              <a:avLst/>
            </a:prstGeom>
            <a:noFill/>
          </p:spPr>
          <p:txBody>
            <a:bodyPr wrap="square" lIns="109709" tIns="54855" rIns="109709" bIns="54855" rtlCol="0">
              <a:spAutoFit/>
            </a:bodyPr>
            <a:lstStyle>
              <a:defPPr>
                <a:defRPr lang="zh-CN"/>
              </a:defPPr>
              <a:lvl1pPr defTabSz="914194" fontAlgn="base">
                <a:lnSpc>
                  <a:spcPct val="120000"/>
                </a:lnSpc>
                <a:spcBef>
                  <a:spcPct val="0"/>
                </a:spcBef>
                <a:spcAft>
                  <a:spcPct val="0"/>
                </a:spcAft>
                <a:defRPr kumimoji="0" b="0" i="0" u="none" strike="noStrike" cap="none" spc="0" normalizeH="0" baseline="0">
                  <a:ln>
                    <a:noFill/>
                  </a:ln>
                  <a:solidFill>
                    <a:prstClr val="black">
                      <a:lumMod val="65000"/>
                      <a:lumOff val="35000"/>
                    </a:prstClr>
                  </a:solidFill>
                  <a:effectLst/>
                  <a:uLnTx/>
                  <a:uFillTx/>
                  <a:latin typeface="+mn-ea"/>
                  <a:cs typeface="+mn-ea"/>
                </a:defRPr>
              </a:lvl1pPr>
            </a:lstStyle>
            <a:p>
              <a:r>
                <a:rPr lang="zh-CN" altLang="en-US" dirty="0">
                  <a:sym typeface="+mn-lt"/>
                </a:rPr>
                <a:t>此处添加解释</a:t>
              </a:r>
              <a:r>
                <a:rPr lang="zh-CN" altLang="en-US">
                  <a:sym typeface="+mn-lt"/>
                </a:rPr>
                <a:t>说明文字</a:t>
              </a:r>
              <a:endParaRPr lang="en-US" altLang="zh-CN" dirty="0">
                <a:sym typeface="+mn-lt"/>
              </a:endParaRPr>
            </a:p>
            <a:p>
              <a:r>
                <a:rPr lang="zh-CN" altLang="en-US" dirty="0">
                  <a:sym typeface="+mn-lt"/>
                </a:rPr>
                <a:t>此处添加解释</a:t>
              </a:r>
              <a:r>
                <a:rPr lang="zh-CN" altLang="en-US">
                  <a:sym typeface="+mn-lt"/>
                </a:rPr>
                <a:t>说明文字</a:t>
              </a:r>
              <a:endParaRPr lang="en-US" altLang="zh-CN" dirty="0">
                <a:sym typeface="+mn-lt"/>
              </a:endParaRPr>
            </a:p>
            <a:p>
              <a:r>
                <a:rPr lang="zh-CN" altLang="en-US" dirty="0">
                  <a:sym typeface="+mn-lt"/>
                </a:rPr>
                <a:t>此处添加解释</a:t>
              </a:r>
              <a:r>
                <a:rPr lang="zh-CN" altLang="en-US">
                  <a:sym typeface="+mn-lt"/>
                </a:rPr>
                <a:t>说明文字</a:t>
              </a:r>
              <a:endParaRPr lang="en-US" altLang="zh-CN" dirty="0">
                <a:sym typeface="+mn-lt"/>
              </a:endParaRPr>
            </a:p>
          </p:txBody>
        </p:sp>
      </p:grpSp>
      <p:grpSp>
        <p:nvGrpSpPr>
          <p:cNvPr id="34" name="组合 33">
            <a:extLst>
              <a:ext uri="{FF2B5EF4-FFF2-40B4-BE49-F238E27FC236}">
                <a16:creationId xmlns:a16="http://schemas.microsoft.com/office/drawing/2014/main" id="{619167AF-A34F-4475-8A2E-6C5BBD369841}"/>
              </a:ext>
            </a:extLst>
          </p:cNvPr>
          <p:cNvGrpSpPr/>
          <p:nvPr/>
        </p:nvGrpSpPr>
        <p:grpSpPr>
          <a:xfrm>
            <a:off x="6184676" y="3760075"/>
            <a:ext cx="2513059" cy="1838840"/>
            <a:chOff x="666744" y="3814144"/>
            <a:chExt cx="2513059" cy="1838840"/>
          </a:xfrm>
        </p:grpSpPr>
        <p:sp>
          <p:nvSpPr>
            <p:cNvPr id="35" name="文本框 34">
              <a:extLst>
                <a:ext uri="{FF2B5EF4-FFF2-40B4-BE49-F238E27FC236}">
                  <a16:creationId xmlns:a16="http://schemas.microsoft.com/office/drawing/2014/main" id="{A446B139-EC84-4DDA-B0D2-B3535D583963}"/>
                </a:ext>
              </a:extLst>
            </p:cNvPr>
            <p:cNvSpPr txBox="1"/>
            <p:nvPr/>
          </p:nvSpPr>
          <p:spPr>
            <a:xfrm>
              <a:off x="1069369" y="3814144"/>
              <a:ext cx="1707809" cy="461665"/>
            </a:xfrm>
            <a:prstGeom prst="rect">
              <a:avLst/>
            </a:prstGeom>
            <a:noFill/>
          </p:spPr>
          <p:txBody>
            <a:bodyPr wrap="square" rtlCol="0">
              <a:spAutoFit/>
            </a:bodyPr>
            <a:lstStyle>
              <a:defPPr>
                <a:defRPr lang="zh-CN"/>
              </a:defPPr>
              <a:lvl1pPr>
                <a:defRPr sz="2400" b="1">
                  <a:latin typeface="+mn-ea"/>
                </a:defRPr>
              </a:lvl1pPr>
            </a:lstStyle>
            <a:p>
              <a:r>
                <a:rPr lang="zh-CN" altLang="en-US" dirty="0"/>
                <a:t>这里是标题</a:t>
              </a:r>
            </a:p>
          </p:txBody>
        </p:sp>
        <p:cxnSp>
          <p:nvCxnSpPr>
            <p:cNvPr id="36" name="直接连接符 35">
              <a:extLst>
                <a:ext uri="{FF2B5EF4-FFF2-40B4-BE49-F238E27FC236}">
                  <a16:creationId xmlns:a16="http://schemas.microsoft.com/office/drawing/2014/main" id="{88DCA48E-CF09-4113-93E0-03A199E775E3}"/>
                </a:ext>
              </a:extLst>
            </p:cNvPr>
            <p:cNvCxnSpPr>
              <a:cxnSpLocks/>
            </p:cNvCxnSpPr>
            <p:nvPr/>
          </p:nvCxnSpPr>
          <p:spPr>
            <a:xfrm>
              <a:off x="1598383" y="4423318"/>
              <a:ext cx="649780" cy="0"/>
            </a:xfrm>
            <a:prstGeom prst="line">
              <a:avLst/>
            </a:prstGeom>
            <a:ln w="666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TextBox 74">
              <a:extLst>
                <a:ext uri="{FF2B5EF4-FFF2-40B4-BE49-F238E27FC236}">
                  <a16:creationId xmlns:a16="http://schemas.microsoft.com/office/drawing/2014/main" id="{C90AED2A-4360-45D1-B478-F9861831CE85}"/>
                </a:ext>
              </a:extLst>
            </p:cNvPr>
            <p:cNvSpPr txBox="1"/>
            <p:nvPr/>
          </p:nvSpPr>
          <p:spPr>
            <a:xfrm>
              <a:off x="666744" y="4573155"/>
              <a:ext cx="2513059" cy="1003655"/>
            </a:xfrm>
            <a:prstGeom prst="rect">
              <a:avLst/>
            </a:prstGeom>
            <a:noFill/>
          </p:spPr>
          <p:txBody>
            <a:bodyPr wrap="square" lIns="109709" tIns="54855" rIns="109709" bIns="54855" rtlCol="0">
              <a:spAutoFit/>
            </a:bodyPr>
            <a:lstStyle>
              <a:defPPr>
                <a:defRPr lang="zh-CN"/>
              </a:defPPr>
              <a:lvl1pPr defTabSz="914194" fontAlgn="base">
                <a:lnSpc>
                  <a:spcPct val="120000"/>
                </a:lnSpc>
                <a:spcBef>
                  <a:spcPct val="0"/>
                </a:spcBef>
                <a:spcAft>
                  <a:spcPct val="0"/>
                </a:spcAft>
                <a:defRPr kumimoji="0" b="0" i="0" u="none" strike="noStrike" cap="none" spc="0" normalizeH="0" baseline="0">
                  <a:ln>
                    <a:noFill/>
                  </a:ln>
                  <a:solidFill>
                    <a:prstClr val="black">
                      <a:lumMod val="65000"/>
                      <a:lumOff val="35000"/>
                    </a:prstClr>
                  </a:solidFill>
                  <a:effectLst/>
                  <a:uLnTx/>
                  <a:uFillTx/>
                  <a:latin typeface="+mn-ea"/>
                  <a:cs typeface="+mn-ea"/>
                </a:defRPr>
              </a:lvl1pPr>
            </a:lstStyle>
            <a:p>
              <a:r>
                <a:rPr lang="zh-CN" altLang="en-US" dirty="0">
                  <a:sym typeface="+mn-lt"/>
                </a:rPr>
                <a:t>此处添加重要</a:t>
              </a:r>
              <a:r>
                <a:rPr lang="zh-CN" altLang="en-US">
                  <a:sym typeface="+mn-lt"/>
                </a:rPr>
                <a:t>说明文字</a:t>
              </a:r>
              <a:endParaRPr lang="en-US" altLang="zh-CN" dirty="0">
                <a:sym typeface="+mn-lt"/>
              </a:endParaRPr>
            </a:p>
            <a:p>
              <a:r>
                <a:rPr lang="zh-CN" altLang="en-US" dirty="0">
                  <a:sym typeface="+mn-lt"/>
                </a:rPr>
                <a:t>此处添加重要</a:t>
              </a:r>
              <a:r>
                <a:rPr lang="zh-CN" altLang="en-US">
                  <a:sym typeface="+mn-lt"/>
                </a:rPr>
                <a:t>说明文字</a:t>
              </a:r>
              <a:endParaRPr lang="en-US" altLang="zh-CN" dirty="0">
                <a:sym typeface="+mn-lt"/>
              </a:endParaRPr>
            </a:p>
            <a:p>
              <a:r>
                <a:rPr lang="zh-CN" altLang="en-US" dirty="0">
                  <a:sym typeface="+mn-lt"/>
                </a:rPr>
                <a:t>此处添加重要</a:t>
              </a:r>
              <a:r>
                <a:rPr lang="zh-CN" altLang="en-US">
                  <a:sym typeface="+mn-lt"/>
                </a:rPr>
                <a:t>说明文字</a:t>
              </a:r>
              <a:endParaRPr lang="en-US" altLang="zh-CN" dirty="0">
                <a:sym typeface="+mn-lt"/>
              </a:endParaRPr>
            </a:p>
          </p:txBody>
        </p:sp>
      </p:grpSp>
      <p:grpSp>
        <p:nvGrpSpPr>
          <p:cNvPr id="38" name="组合 37">
            <a:extLst>
              <a:ext uri="{FF2B5EF4-FFF2-40B4-BE49-F238E27FC236}">
                <a16:creationId xmlns:a16="http://schemas.microsoft.com/office/drawing/2014/main" id="{462FAC88-E356-4306-B805-145FB7F5B4D8}"/>
              </a:ext>
            </a:extLst>
          </p:cNvPr>
          <p:cNvGrpSpPr/>
          <p:nvPr/>
        </p:nvGrpSpPr>
        <p:grpSpPr>
          <a:xfrm>
            <a:off x="8873461" y="3760075"/>
            <a:ext cx="2513059" cy="1838840"/>
            <a:chOff x="666744" y="3814144"/>
            <a:chExt cx="2513059" cy="1838840"/>
          </a:xfrm>
        </p:grpSpPr>
        <p:sp>
          <p:nvSpPr>
            <p:cNvPr id="39" name="文本框 38">
              <a:extLst>
                <a:ext uri="{FF2B5EF4-FFF2-40B4-BE49-F238E27FC236}">
                  <a16:creationId xmlns:a16="http://schemas.microsoft.com/office/drawing/2014/main" id="{22299D4B-9396-420B-9908-EC714BE9B434}"/>
                </a:ext>
              </a:extLst>
            </p:cNvPr>
            <p:cNvSpPr txBox="1"/>
            <p:nvPr/>
          </p:nvSpPr>
          <p:spPr>
            <a:xfrm>
              <a:off x="1069369" y="3814144"/>
              <a:ext cx="1707809" cy="461665"/>
            </a:xfrm>
            <a:prstGeom prst="rect">
              <a:avLst/>
            </a:prstGeom>
            <a:noFill/>
          </p:spPr>
          <p:txBody>
            <a:bodyPr wrap="square" rtlCol="0">
              <a:spAutoFit/>
            </a:bodyPr>
            <a:lstStyle>
              <a:defPPr>
                <a:defRPr lang="zh-CN"/>
              </a:defPPr>
              <a:lvl1pPr>
                <a:defRPr sz="2400" b="1">
                  <a:latin typeface="+mn-ea"/>
                </a:defRPr>
              </a:lvl1pPr>
            </a:lstStyle>
            <a:p>
              <a:r>
                <a:rPr lang="zh-CN" altLang="en-US" dirty="0"/>
                <a:t>这里是标题</a:t>
              </a:r>
            </a:p>
          </p:txBody>
        </p:sp>
        <p:cxnSp>
          <p:nvCxnSpPr>
            <p:cNvPr id="40" name="直接连接符 39">
              <a:extLst>
                <a:ext uri="{FF2B5EF4-FFF2-40B4-BE49-F238E27FC236}">
                  <a16:creationId xmlns:a16="http://schemas.microsoft.com/office/drawing/2014/main" id="{F034D4E1-3AEC-4728-A0FF-721E3E7FB4D2}"/>
                </a:ext>
              </a:extLst>
            </p:cNvPr>
            <p:cNvCxnSpPr>
              <a:cxnSpLocks/>
            </p:cNvCxnSpPr>
            <p:nvPr/>
          </p:nvCxnSpPr>
          <p:spPr>
            <a:xfrm>
              <a:off x="1598383" y="4423318"/>
              <a:ext cx="649780" cy="0"/>
            </a:xfrm>
            <a:prstGeom prst="line">
              <a:avLst/>
            </a:prstGeom>
            <a:ln w="666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74">
              <a:extLst>
                <a:ext uri="{FF2B5EF4-FFF2-40B4-BE49-F238E27FC236}">
                  <a16:creationId xmlns:a16="http://schemas.microsoft.com/office/drawing/2014/main" id="{421C3271-ECC4-44B4-8A2E-4533D3398ACF}"/>
                </a:ext>
              </a:extLst>
            </p:cNvPr>
            <p:cNvSpPr txBox="1"/>
            <p:nvPr/>
          </p:nvSpPr>
          <p:spPr>
            <a:xfrm>
              <a:off x="666744" y="4573155"/>
              <a:ext cx="2513059" cy="1003655"/>
            </a:xfrm>
            <a:prstGeom prst="rect">
              <a:avLst/>
            </a:prstGeom>
            <a:noFill/>
          </p:spPr>
          <p:txBody>
            <a:bodyPr wrap="square" lIns="109709" tIns="54855" rIns="109709" bIns="54855" rtlCol="0">
              <a:spAutoFit/>
            </a:bodyPr>
            <a:lstStyle>
              <a:defPPr>
                <a:defRPr lang="zh-CN"/>
              </a:defPPr>
              <a:lvl1pPr defTabSz="914194" fontAlgn="base">
                <a:lnSpc>
                  <a:spcPct val="120000"/>
                </a:lnSpc>
                <a:spcBef>
                  <a:spcPct val="0"/>
                </a:spcBef>
                <a:spcAft>
                  <a:spcPct val="0"/>
                </a:spcAft>
                <a:defRPr kumimoji="0" b="0" i="0" u="none" strike="noStrike" cap="none" spc="0" normalizeH="0" baseline="0">
                  <a:ln>
                    <a:noFill/>
                  </a:ln>
                  <a:solidFill>
                    <a:prstClr val="black">
                      <a:lumMod val="65000"/>
                      <a:lumOff val="35000"/>
                    </a:prstClr>
                  </a:solidFill>
                  <a:effectLst/>
                  <a:uLnTx/>
                  <a:uFillTx/>
                  <a:latin typeface="+mn-ea"/>
                  <a:cs typeface="+mn-ea"/>
                </a:defRPr>
              </a:lvl1pPr>
            </a:lstStyle>
            <a:p>
              <a:r>
                <a:rPr lang="zh-CN" altLang="en-US" dirty="0">
                  <a:sym typeface="+mn-lt"/>
                </a:rPr>
                <a:t>此处添加解释</a:t>
              </a:r>
              <a:r>
                <a:rPr lang="zh-CN" altLang="en-US">
                  <a:sym typeface="+mn-lt"/>
                </a:rPr>
                <a:t>说明文字</a:t>
              </a:r>
              <a:endParaRPr lang="en-US" altLang="zh-CN" dirty="0">
                <a:sym typeface="+mn-lt"/>
              </a:endParaRPr>
            </a:p>
            <a:p>
              <a:r>
                <a:rPr lang="zh-CN" altLang="en-US" dirty="0">
                  <a:sym typeface="+mn-lt"/>
                </a:rPr>
                <a:t>此处添加解释</a:t>
              </a:r>
              <a:r>
                <a:rPr lang="zh-CN" altLang="en-US">
                  <a:sym typeface="+mn-lt"/>
                </a:rPr>
                <a:t>说明文字</a:t>
              </a:r>
              <a:endParaRPr lang="en-US" altLang="zh-CN" dirty="0">
                <a:sym typeface="+mn-lt"/>
              </a:endParaRPr>
            </a:p>
            <a:p>
              <a:r>
                <a:rPr lang="zh-CN" altLang="en-US" dirty="0">
                  <a:sym typeface="+mn-lt"/>
                </a:rPr>
                <a:t>此处添加解释</a:t>
              </a:r>
              <a:r>
                <a:rPr lang="zh-CN" altLang="en-US">
                  <a:sym typeface="+mn-lt"/>
                </a:rPr>
                <a:t>说明文字</a:t>
              </a:r>
              <a:endParaRPr lang="en-US" altLang="zh-CN" dirty="0">
                <a:sym typeface="+mn-lt"/>
              </a:endParaRPr>
            </a:p>
          </p:txBody>
        </p:sp>
      </p:grpSp>
    </p:spTree>
    <p:extLst>
      <p:ext uri="{BB962C8B-B14F-4D97-AF65-F5344CB8AC3E}">
        <p14:creationId xmlns:p14="http://schemas.microsoft.com/office/powerpoint/2010/main" val="218613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260E014D-2507-4EED-8129-925D0151751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8929" b="18929"/>
          <a:stretch>
            <a:fillRect/>
          </a:stretch>
        </p:blipFill>
        <p:spPr>
          <a:ln w="47625">
            <a:solidFill>
              <a:schemeClr val="bg1"/>
            </a:solidFill>
          </a:ln>
          <a:effectLst>
            <a:outerShdw blurRad="88900" sx="102000" sy="102000" algn="ctr" rotWithShape="0">
              <a:prstClr val="black">
                <a:alpha val="5000"/>
              </a:prstClr>
            </a:outerShdw>
          </a:effectLst>
        </p:spPr>
      </p:pic>
      <p:sp>
        <p:nvSpPr>
          <p:cNvPr id="39" name="矩形 38">
            <a:extLst>
              <a:ext uri="{FF2B5EF4-FFF2-40B4-BE49-F238E27FC236}">
                <a16:creationId xmlns:a16="http://schemas.microsoft.com/office/drawing/2014/main" id="{77B13EFF-9671-4C12-864E-07E0C1BA6902}"/>
              </a:ext>
            </a:extLst>
          </p:cNvPr>
          <p:cNvSpPr/>
          <p:nvPr/>
        </p:nvSpPr>
        <p:spPr>
          <a:xfrm>
            <a:off x="5403850" y="1552911"/>
            <a:ext cx="5984874" cy="375217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43F676AC-37D1-42AB-93D1-D869AA555E4B}"/>
              </a:ext>
            </a:extLst>
          </p:cNvPr>
          <p:cNvSpPr>
            <a:spLocks noGrp="1"/>
          </p:cNvSpPr>
          <p:nvPr>
            <p:ph type="body" sz="quarter" idx="12"/>
          </p:nvPr>
        </p:nvSpPr>
        <p:spPr/>
        <p:txBody>
          <a:bodyPr/>
          <a:lstStyle/>
          <a:p>
            <a:pPr marL="0" indent="0">
              <a:buNone/>
            </a:pPr>
            <a:r>
              <a:rPr lang="zh-CN" altLang="en-US" dirty="0"/>
              <a:t>单图文字排版</a:t>
            </a:r>
          </a:p>
        </p:txBody>
      </p:sp>
      <p:grpSp>
        <p:nvGrpSpPr>
          <p:cNvPr id="40" name="组合 39">
            <a:extLst>
              <a:ext uri="{FF2B5EF4-FFF2-40B4-BE49-F238E27FC236}">
                <a16:creationId xmlns:a16="http://schemas.microsoft.com/office/drawing/2014/main" id="{A5503DE6-187F-4DD6-9861-B68B71B131DD}"/>
              </a:ext>
            </a:extLst>
          </p:cNvPr>
          <p:cNvGrpSpPr/>
          <p:nvPr/>
        </p:nvGrpSpPr>
        <p:grpSpPr>
          <a:xfrm>
            <a:off x="5636185" y="2032812"/>
            <a:ext cx="5541370" cy="2792376"/>
            <a:chOff x="5638862" y="1885627"/>
            <a:chExt cx="5541370" cy="2792376"/>
          </a:xfrm>
        </p:grpSpPr>
        <p:sp>
          <p:nvSpPr>
            <p:cNvPr id="28" name="文本框 27">
              <a:extLst>
                <a:ext uri="{FF2B5EF4-FFF2-40B4-BE49-F238E27FC236}">
                  <a16:creationId xmlns:a16="http://schemas.microsoft.com/office/drawing/2014/main" id="{9C27B357-C128-4B04-A56F-AD9043015218}"/>
                </a:ext>
              </a:extLst>
            </p:cNvPr>
            <p:cNvSpPr txBox="1"/>
            <p:nvPr/>
          </p:nvSpPr>
          <p:spPr>
            <a:xfrm>
              <a:off x="5638862" y="1885627"/>
              <a:ext cx="1763949" cy="470005"/>
            </a:xfrm>
            <a:prstGeom prst="rect">
              <a:avLst/>
            </a:prstGeom>
            <a:noFill/>
          </p:spPr>
          <p:txBody>
            <a:bodyPr wrap="square" rtlCol="0">
              <a:spAutoFit/>
            </a:bodyPr>
            <a:lstStyle/>
            <a:p>
              <a:r>
                <a:rPr lang="zh-CN" altLang="en-US" sz="2400" b="1" dirty="0">
                  <a:latin typeface="+mn-ea"/>
                </a:rPr>
                <a:t>这里是标题</a:t>
              </a:r>
            </a:p>
          </p:txBody>
        </p:sp>
        <p:sp>
          <p:nvSpPr>
            <p:cNvPr id="29" name="文本框 28">
              <a:extLst>
                <a:ext uri="{FF2B5EF4-FFF2-40B4-BE49-F238E27FC236}">
                  <a16:creationId xmlns:a16="http://schemas.microsoft.com/office/drawing/2014/main" id="{36036338-5133-4558-BC5B-2382F4AA1BC3}"/>
                </a:ext>
              </a:extLst>
            </p:cNvPr>
            <p:cNvSpPr txBox="1"/>
            <p:nvPr/>
          </p:nvSpPr>
          <p:spPr>
            <a:xfrm>
              <a:off x="5643094" y="2770301"/>
              <a:ext cx="5537138" cy="1907702"/>
            </a:xfrm>
            <a:prstGeom prst="rect">
              <a:avLst/>
            </a:prstGeom>
            <a:noFill/>
          </p:spPr>
          <p:txBody>
            <a:bodyPr wrap="square" rtlCol="0">
              <a:spAutoFit/>
            </a:bodyPr>
            <a:lstStyle/>
            <a:p>
              <a:pPr>
                <a:lnSpc>
                  <a:spcPct val="120000"/>
                </a:lnSpc>
              </a:pPr>
              <a:r>
                <a:rPr lang="zh-CN" altLang="en-US" sz="2000" dirty="0">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p>
          </p:txBody>
        </p:sp>
        <p:cxnSp>
          <p:nvCxnSpPr>
            <p:cNvPr id="30" name="直接连接符 29">
              <a:extLst>
                <a:ext uri="{FF2B5EF4-FFF2-40B4-BE49-F238E27FC236}">
                  <a16:creationId xmlns:a16="http://schemas.microsoft.com/office/drawing/2014/main" id="{987DAF0C-E466-48A1-8820-DD16100F3B98}"/>
                </a:ext>
              </a:extLst>
            </p:cNvPr>
            <p:cNvCxnSpPr>
              <a:cxnSpLocks/>
            </p:cNvCxnSpPr>
            <p:nvPr/>
          </p:nvCxnSpPr>
          <p:spPr>
            <a:xfrm>
              <a:off x="5738077" y="2562966"/>
              <a:ext cx="735095" cy="0"/>
            </a:xfrm>
            <a:prstGeom prst="line">
              <a:avLst/>
            </a:prstGeom>
            <a:ln w="666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 name="图形 6">
            <a:extLst>
              <a:ext uri="{FF2B5EF4-FFF2-40B4-BE49-F238E27FC236}">
                <a16:creationId xmlns:a16="http://schemas.microsoft.com/office/drawing/2014/main" id="{C73E6E80-B92E-43DC-BC3E-28DF60FCE8B2}"/>
              </a:ext>
            </a:extLst>
          </p:cNvPr>
          <p:cNvGrpSpPr/>
          <p:nvPr/>
        </p:nvGrpSpPr>
        <p:grpSpPr>
          <a:xfrm>
            <a:off x="14816138" y="1201173"/>
            <a:ext cx="482600" cy="482600"/>
            <a:chOff x="5367338" y="3187700"/>
            <a:chExt cx="482600" cy="482600"/>
          </a:xfrm>
        </p:grpSpPr>
        <p:sp>
          <p:nvSpPr>
            <p:cNvPr id="10" name="任意多边形: 形状 9">
              <a:extLst>
                <a:ext uri="{FF2B5EF4-FFF2-40B4-BE49-F238E27FC236}">
                  <a16:creationId xmlns:a16="http://schemas.microsoft.com/office/drawing/2014/main" id="{04B42B39-B023-4B99-B88D-30072855EFB5}"/>
                </a:ext>
              </a:extLst>
            </p:cNvPr>
            <p:cNvSpPr/>
            <p:nvPr/>
          </p:nvSpPr>
          <p:spPr>
            <a:xfrm>
              <a:off x="5369694" y="3417878"/>
              <a:ext cx="163066" cy="81062"/>
            </a:xfrm>
            <a:custGeom>
              <a:avLst/>
              <a:gdLst>
                <a:gd name="connsiteX0" fmla="*/ 0 w 163066"/>
                <a:gd name="connsiteY0" fmla="*/ 0 h 81061"/>
                <a:gd name="connsiteX1" fmla="*/ 81533 w 163066"/>
                <a:gd name="connsiteY1" fmla="*/ 81533 h 81061"/>
                <a:gd name="connsiteX2" fmla="*/ 163066 w 163066"/>
                <a:gd name="connsiteY2" fmla="*/ 0 h 81061"/>
                <a:gd name="connsiteX3" fmla="*/ 0 w 163066"/>
                <a:gd name="connsiteY3" fmla="*/ 0 h 81061"/>
              </a:gdLst>
              <a:ahLst/>
              <a:cxnLst>
                <a:cxn ang="0">
                  <a:pos x="connsiteX0" y="connsiteY0"/>
                </a:cxn>
                <a:cxn ang="0">
                  <a:pos x="connsiteX1" y="connsiteY1"/>
                </a:cxn>
                <a:cxn ang="0">
                  <a:pos x="connsiteX2" y="connsiteY2"/>
                </a:cxn>
                <a:cxn ang="0">
                  <a:pos x="connsiteX3" y="connsiteY3"/>
                </a:cxn>
              </a:cxnLst>
              <a:rect l="l" t="t" r="r" b="b"/>
              <a:pathLst>
                <a:path w="163066" h="81061">
                  <a:moveTo>
                    <a:pt x="0" y="0"/>
                  </a:moveTo>
                  <a:cubicBezTo>
                    <a:pt x="0" y="45055"/>
                    <a:pt x="36478" y="81533"/>
                    <a:pt x="81533" y="81533"/>
                  </a:cubicBezTo>
                  <a:cubicBezTo>
                    <a:pt x="126588" y="81533"/>
                    <a:pt x="163066" y="45055"/>
                    <a:pt x="163066" y="0"/>
                  </a:cubicBezTo>
                  <a:lnTo>
                    <a:pt x="0" y="0"/>
                  </a:lnTo>
                  <a:close/>
                </a:path>
              </a:pathLst>
            </a:custGeom>
            <a:solidFill>
              <a:schemeClr val="bg1">
                <a:lumMod val="95000"/>
              </a:schemeClr>
            </a:solidFill>
            <a:ln w="930"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80EBA56E-A262-41C2-B818-E9FC6F5A8E9B}"/>
                </a:ext>
              </a:extLst>
            </p:cNvPr>
            <p:cNvSpPr/>
            <p:nvPr/>
          </p:nvSpPr>
          <p:spPr>
            <a:xfrm>
              <a:off x="5684421" y="3417878"/>
              <a:ext cx="163066" cy="81062"/>
            </a:xfrm>
            <a:custGeom>
              <a:avLst/>
              <a:gdLst>
                <a:gd name="connsiteX0" fmla="*/ 0 w 163066"/>
                <a:gd name="connsiteY0" fmla="*/ 0 h 81061"/>
                <a:gd name="connsiteX1" fmla="*/ 81533 w 163066"/>
                <a:gd name="connsiteY1" fmla="*/ 81533 h 81061"/>
                <a:gd name="connsiteX2" fmla="*/ 163066 w 163066"/>
                <a:gd name="connsiteY2" fmla="*/ 0 h 81061"/>
                <a:gd name="connsiteX3" fmla="*/ 0 w 163066"/>
                <a:gd name="connsiteY3" fmla="*/ 0 h 81061"/>
              </a:gdLst>
              <a:ahLst/>
              <a:cxnLst>
                <a:cxn ang="0">
                  <a:pos x="connsiteX0" y="connsiteY0"/>
                </a:cxn>
                <a:cxn ang="0">
                  <a:pos x="connsiteX1" y="connsiteY1"/>
                </a:cxn>
                <a:cxn ang="0">
                  <a:pos x="connsiteX2" y="connsiteY2"/>
                </a:cxn>
                <a:cxn ang="0">
                  <a:pos x="connsiteX3" y="connsiteY3"/>
                </a:cxn>
              </a:cxnLst>
              <a:rect l="l" t="t" r="r" b="b"/>
              <a:pathLst>
                <a:path w="163066" h="81061">
                  <a:moveTo>
                    <a:pt x="0" y="0"/>
                  </a:moveTo>
                  <a:cubicBezTo>
                    <a:pt x="0" y="45055"/>
                    <a:pt x="36478" y="81533"/>
                    <a:pt x="81533" y="81533"/>
                  </a:cubicBezTo>
                  <a:cubicBezTo>
                    <a:pt x="126588" y="81533"/>
                    <a:pt x="163066" y="45055"/>
                    <a:pt x="163066" y="0"/>
                  </a:cubicBezTo>
                  <a:lnTo>
                    <a:pt x="0" y="0"/>
                  </a:lnTo>
                  <a:close/>
                </a:path>
              </a:pathLst>
            </a:custGeom>
            <a:solidFill>
              <a:schemeClr val="bg1">
                <a:lumMod val="95000"/>
              </a:schemeClr>
            </a:solidFill>
            <a:ln w="930"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E44C24FF-530D-43A4-9E61-DC2DF09DBD5F}"/>
                </a:ext>
              </a:extLst>
            </p:cNvPr>
            <p:cNvSpPr/>
            <p:nvPr/>
          </p:nvSpPr>
          <p:spPr>
            <a:xfrm>
              <a:off x="5553026" y="3244066"/>
              <a:ext cx="111224" cy="111224"/>
            </a:xfrm>
            <a:custGeom>
              <a:avLst/>
              <a:gdLst>
                <a:gd name="connsiteX0" fmla="*/ 55612 w 111224"/>
                <a:gd name="connsiteY0" fmla="*/ 0 h 111224"/>
                <a:gd name="connsiteX1" fmla="*/ 0 w 111224"/>
                <a:gd name="connsiteY1" fmla="*/ 55612 h 111224"/>
                <a:gd name="connsiteX2" fmla="*/ 55612 w 111224"/>
                <a:gd name="connsiteY2" fmla="*/ 111224 h 111224"/>
                <a:gd name="connsiteX3" fmla="*/ 111224 w 111224"/>
                <a:gd name="connsiteY3" fmla="*/ 55612 h 111224"/>
                <a:gd name="connsiteX4" fmla="*/ 55612 w 111224"/>
                <a:gd name="connsiteY4" fmla="*/ 0 h 111224"/>
                <a:gd name="connsiteX5" fmla="*/ 55612 w 111224"/>
                <a:gd name="connsiteY5" fmla="*/ 83230 h 111224"/>
                <a:gd name="connsiteX6" fmla="*/ 27995 w 111224"/>
                <a:gd name="connsiteY6" fmla="*/ 55612 h 111224"/>
                <a:gd name="connsiteX7" fmla="*/ 55612 w 111224"/>
                <a:gd name="connsiteY7" fmla="*/ 27995 h 111224"/>
                <a:gd name="connsiteX8" fmla="*/ 83230 w 111224"/>
                <a:gd name="connsiteY8" fmla="*/ 55612 h 111224"/>
                <a:gd name="connsiteX9" fmla="*/ 55612 w 111224"/>
                <a:gd name="connsiteY9" fmla="*/ 83230 h 11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24" h="111224">
                  <a:moveTo>
                    <a:pt x="55612" y="0"/>
                  </a:moveTo>
                  <a:cubicBezTo>
                    <a:pt x="24884" y="0"/>
                    <a:pt x="0" y="24884"/>
                    <a:pt x="0" y="55612"/>
                  </a:cubicBezTo>
                  <a:cubicBezTo>
                    <a:pt x="0" y="86340"/>
                    <a:pt x="24884" y="111224"/>
                    <a:pt x="55612" y="111224"/>
                  </a:cubicBezTo>
                  <a:cubicBezTo>
                    <a:pt x="86340" y="111224"/>
                    <a:pt x="111224" y="86340"/>
                    <a:pt x="111224" y="55612"/>
                  </a:cubicBezTo>
                  <a:cubicBezTo>
                    <a:pt x="111224" y="24884"/>
                    <a:pt x="86340" y="0"/>
                    <a:pt x="55612" y="0"/>
                  </a:cubicBezTo>
                  <a:close/>
                  <a:moveTo>
                    <a:pt x="55612" y="83230"/>
                  </a:moveTo>
                  <a:cubicBezTo>
                    <a:pt x="40342" y="83230"/>
                    <a:pt x="27995" y="70882"/>
                    <a:pt x="27995" y="55612"/>
                  </a:cubicBezTo>
                  <a:cubicBezTo>
                    <a:pt x="27995" y="40342"/>
                    <a:pt x="40342" y="27995"/>
                    <a:pt x="55612" y="27995"/>
                  </a:cubicBezTo>
                  <a:cubicBezTo>
                    <a:pt x="70882" y="27995"/>
                    <a:pt x="83230" y="40342"/>
                    <a:pt x="83230" y="55612"/>
                  </a:cubicBezTo>
                  <a:cubicBezTo>
                    <a:pt x="83230" y="70882"/>
                    <a:pt x="70882" y="83230"/>
                    <a:pt x="55612" y="83230"/>
                  </a:cubicBezTo>
                  <a:close/>
                </a:path>
              </a:pathLst>
            </a:custGeom>
            <a:solidFill>
              <a:schemeClr val="bg1">
                <a:lumMod val="85000"/>
              </a:schemeClr>
            </a:solidFill>
            <a:ln w="930"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BBC9DFAC-9515-402E-B991-C9BB933B9EB6}"/>
                </a:ext>
              </a:extLst>
            </p:cNvPr>
            <p:cNvSpPr/>
            <p:nvPr/>
          </p:nvSpPr>
          <p:spPr>
            <a:xfrm>
              <a:off x="5588561" y="3189585"/>
              <a:ext cx="39588" cy="57497"/>
            </a:xfrm>
            <a:custGeom>
              <a:avLst/>
              <a:gdLst>
                <a:gd name="connsiteX0" fmla="*/ 40154 w 39588"/>
                <a:gd name="connsiteY0" fmla="*/ 58346 h 57497"/>
                <a:gd name="connsiteX1" fmla="*/ 40154 w 39588"/>
                <a:gd name="connsiteY1" fmla="*/ 20077 h 57497"/>
                <a:gd name="connsiteX2" fmla="*/ 20077 w 39588"/>
                <a:gd name="connsiteY2" fmla="*/ 0 h 57497"/>
                <a:gd name="connsiteX3" fmla="*/ 20077 w 39588"/>
                <a:gd name="connsiteY3" fmla="*/ 0 h 57497"/>
                <a:gd name="connsiteX4" fmla="*/ 0 w 39588"/>
                <a:gd name="connsiteY4" fmla="*/ 20077 h 57497"/>
                <a:gd name="connsiteX5" fmla="*/ 0 w 39588"/>
                <a:gd name="connsiteY5" fmla="*/ 58346 h 57497"/>
                <a:gd name="connsiteX6" fmla="*/ 20077 w 39588"/>
                <a:gd name="connsiteY6" fmla="*/ 54481 h 57497"/>
                <a:gd name="connsiteX7" fmla="*/ 40154 w 39588"/>
                <a:gd name="connsiteY7" fmla="*/ 58346 h 5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88" h="57497">
                  <a:moveTo>
                    <a:pt x="40154" y="58346"/>
                  </a:moveTo>
                  <a:lnTo>
                    <a:pt x="40154" y="20077"/>
                  </a:lnTo>
                  <a:cubicBezTo>
                    <a:pt x="40154" y="8954"/>
                    <a:pt x="31199" y="0"/>
                    <a:pt x="20077" y="0"/>
                  </a:cubicBezTo>
                  <a:lnTo>
                    <a:pt x="20077" y="0"/>
                  </a:lnTo>
                  <a:cubicBezTo>
                    <a:pt x="8954" y="0"/>
                    <a:pt x="0" y="8954"/>
                    <a:pt x="0" y="20077"/>
                  </a:cubicBezTo>
                  <a:lnTo>
                    <a:pt x="0" y="58346"/>
                  </a:lnTo>
                  <a:cubicBezTo>
                    <a:pt x="6221" y="55895"/>
                    <a:pt x="13008" y="54481"/>
                    <a:pt x="20077" y="54481"/>
                  </a:cubicBezTo>
                  <a:cubicBezTo>
                    <a:pt x="27146" y="54481"/>
                    <a:pt x="33933" y="55895"/>
                    <a:pt x="40154" y="58346"/>
                  </a:cubicBezTo>
                  <a:close/>
                </a:path>
              </a:pathLst>
            </a:custGeom>
            <a:solidFill>
              <a:schemeClr val="bg1">
                <a:lumMod val="95000"/>
              </a:schemeClr>
            </a:solidFill>
            <a:ln w="930"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5728333C-EFAF-44E1-A988-F5B29ACAAF5B}"/>
                </a:ext>
              </a:extLst>
            </p:cNvPr>
            <p:cNvSpPr/>
            <p:nvPr/>
          </p:nvSpPr>
          <p:spPr>
            <a:xfrm>
              <a:off x="5369694" y="3279601"/>
              <a:ext cx="186630" cy="39588"/>
            </a:xfrm>
            <a:custGeom>
              <a:avLst/>
              <a:gdLst>
                <a:gd name="connsiteX0" fmla="*/ 183331 w 186630"/>
                <a:gd name="connsiteY0" fmla="*/ 20077 h 39588"/>
                <a:gd name="connsiteX1" fmla="*/ 187102 w 186630"/>
                <a:gd name="connsiteY1" fmla="*/ 0 h 39588"/>
                <a:gd name="connsiteX2" fmla="*/ 20077 w 186630"/>
                <a:gd name="connsiteY2" fmla="*/ 0 h 39588"/>
                <a:gd name="connsiteX3" fmla="*/ 0 w 186630"/>
                <a:gd name="connsiteY3" fmla="*/ 20077 h 39588"/>
                <a:gd name="connsiteX4" fmla="*/ 20077 w 186630"/>
                <a:gd name="connsiteY4" fmla="*/ 40154 h 39588"/>
                <a:gd name="connsiteX5" fmla="*/ 187102 w 186630"/>
                <a:gd name="connsiteY5" fmla="*/ 40154 h 39588"/>
                <a:gd name="connsiteX6" fmla="*/ 183331 w 186630"/>
                <a:gd name="connsiteY6" fmla="*/ 20077 h 3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630" h="39588">
                  <a:moveTo>
                    <a:pt x="183331" y="20077"/>
                  </a:moveTo>
                  <a:cubicBezTo>
                    <a:pt x="183331" y="13008"/>
                    <a:pt x="184745" y="6221"/>
                    <a:pt x="187102" y="0"/>
                  </a:cubicBezTo>
                  <a:lnTo>
                    <a:pt x="20077" y="0"/>
                  </a:lnTo>
                  <a:cubicBezTo>
                    <a:pt x="8954" y="0"/>
                    <a:pt x="0" y="8954"/>
                    <a:pt x="0" y="20077"/>
                  </a:cubicBezTo>
                  <a:cubicBezTo>
                    <a:pt x="0" y="31199"/>
                    <a:pt x="8954" y="40154"/>
                    <a:pt x="20077" y="40154"/>
                  </a:cubicBezTo>
                  <a:lnTo>
                    <a:pt x="187102" y="40154"/>
                  </a:lnTo>
                  <a:cubicBezTo>
                    <a:pt x="184651" y="33933"/>
                    <a:pt x="183331" y="27146"/>
                    <a:pt x="183331" y="20077"/>
                  </a:cubicBezTo>
                  <a:close/>
                </a:path>
              </a:pathLst>
            </a:custGeom>
            <a:solidFill>
              <a:schemeClr val="bg1">
                <a:lumMod val="95000"/>
              </a:schemeClr>
            </a:solidFill>
            <a:ln w="930"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2C48D9B-0CA7-49E7-B1B5-C481191DF99E}"/>
                </a:ext>
              </a:extLst>
            </p:cNvPr>
            <p:cNvSpPr/>
            <p:nvPr/>
          </p:nvSpPr>
          <p:spPr>
            <a:xfrm>
              <a:off x="5377329" y="3319755"/>
              <a:ext cx="71636" cy="98028"/>
            </a:xfrm>
            <a:custGeom>
              <a:avLst/>
              <a:gdLst>
                <a:gd name="connsiteX0" fmla="*/ 53727 w 71635"/>
                <a:gd name="connsiteY0" fmla="*/ 0 h 98028"/>
                <a:gd name="connsiteX1" fmla="*/ 0 w 71635"/>
                <a:gd name="connsiteY1" fmla="*/ 98122 h 98028"/>
                <a:gd name="connsiteX2" fmla="*/ 18569 w 71635"/>
                <a:gd name="connsiteY2" fmla="*/ 98122 h 98028"/>
                <a:gd name="connsiteX3" fmla="*/ 72296 w 71635"/>
                <a:gd name="connsiteY3" fmla="*/ 0 h 98028"/>
              </a:gdLst>
              <a:ahLst/>
              <a:cxnLst>
                <a:cxn ang="0">
                  <a:pos x="connsiteX0" y="connsiteY0"/>
                </a:cxn>
                <a:cxn ang="0">
                  <a:pos x="connsiteX1" y="connsiteY1"/>
                </a:cxn>
                <a:cxn ang="0">
                  <a:pos x="connsiteX2" y="connsiteY2"/>
                </a:cxn>
                <a:cxn ang="0">
                  <a:pos x="connsiteX3" y="connsiteY3"/>
                </a:cxn>
              </a:cxnLst>
              <a:rect l="l" t="t" r="r" b="b"/>
              <a:pathLst>
                <a:path w="71635" h="98028">
                  <a:moveTo>
                    <a:pt x="53727" y="0"/>
                  </a:moveTo>
                  <a:lnTo>
                    <a:pt x="0" y="98122"/>
                  </a:lnTo>
                  <a:lnTo>
                    <a:pt x="18569" y="98122"/>
                  </a:lnTo>
                  <a:lnTo>
                    <a:pt x="72296" y="0"/>
                  </a:lnTo>
                  <a:close/>
                </a:path>
              </a:pathLst>
            </a:custGeom>
            <a:solidFill>
              <a:schemeClr val="bg1">
                <a:lumMod val="95000"/>
              </a:schemeClr>
            </a:solidFill>
            <a:ln w="930"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1299BE64-4446-4D8B-9356-98B284CAFAF6}"/>
                </a:ext>
              </a:extLst>
            </p:cNvPr>
            <p:cNvSpPr/>
            <p:nvPr/>
          </p:nvSpPr>
          <p:spPr>
            <a:xfrm>
              <a:off x="5453018" y="3319755"/>
              <a:ext cx="71636" cy="98028"/>
            </a:xfrm>
            <a:custGeom>
              <a:avLst/>
              <a:gdLst>
                <a:gd name="connsiteX0" fmla="*/ 0 w 71635"/>
                <a:gd name="connsiteY0" fmla="*/ 0 h 98028"/>
                <a:gd name="connsiteX1" fmla="*/ 53633 w 71635"/>
                <a:gd name="connsiteY1" fmla="*/ 98122 h 98028"/>
                <a:gd name="connsiteX2" fmla="*/ 72201 w 71635"/>
                <a:gd name="connsiteY2" fmla="*/ 98122 h 98028"/>
                <a:gd name="connsiteX3" fmla="*/ 18569 w 71635"/>
                <a:gd name="connsiteY3" fmla="*/ 0 h 98028"/>
              </a:gdLst>
              <a:ahLst/>
              <a:cxnLst>
                <a:cxn ang="0">
                  <a:pos x="connsiteX0" y="connsiteY0"/>
                </a:cxn>
                <a:cxn ang="0">
                  <a:pos x="connsiteX1" y="connsiteY1"/>
                </a:cxn>
                <a:cxn ang="0">
                  <a:pos x="connsiteX2" y="connsiteY2"/>
                </a:cxn>
                <a:cxn ang="0">
                  <a:pos x="connsiteX3" y="connsiteY3"/>
                </a:cxn>
              </a:cxnLst>
              <a:rect l="l" t="t" r="r" b="b"/>
              <a:pathLst>
                <a:path w="71635" h="98028">
                  <a:moveTo>
                    <a:pt x="0" y="0"/>
                  </a:moveTo>
                  <a:lnTo>
                    <a:pt x="53633" y="98122"/>
                  </a:lnTo>
                  <a:lnTo>
                    <a:pt x="72201" y="98122"/>
                  </a:lnTo>
                  <a:lnTo>
                    <a:pt x="18569" y="0"/>
                  </a:lnTo>
                  <a:close/>
                </a:path>
              </a:pathLst>
            </a:custGeom>
            <a:solidFill>
              <a:schemeClr val="bg1">
                <a:lumMod val="95000"/>
              </a:schemeClr>
            </a:solidFill>
            <a:ln w="930"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4DD6D6AB-34B7-4DB6-8BD4-F1CC58BBB7E8}"/>
                </a:ext>
              </a:extLst>
            </p:cNvPr>
            <p:cNvSpPr/>
            <p:nvPr/>
          </p:nvSpPr>
          <p:spPr>
            <a:xfrm>
              <a:off x="5660480" y="3279601"/>
              <a:ext cx="186630" cy="39588"/>
            </a:xfrm>
            <a:custGeom>
              <a:avLst/>
              <a:gdLst>
                <a:gd name="connsiteX0" fmla="*/ 167025 w 186630"/>
                <a:gd name="connsiteY0" fmla="*/ 0 h 39588"/>
                <a:gd name="connsiteX1" fmla="*/ 0 w 186630"/>
                <a:gd name="connsiteY1" fmla="*/ 0 h 39588"/>
                <a:gd name="connsiteX2" fmla="*/ 3770 w 186630"/>
                <a:gd name="connsiteY2" fmla="*/ 20077 h 39588"/>
                <a:gd name="connsiteX3" fmla="*/ 0 w 186630"/>
                <a:gd name="connsiteY3" fmla="*/ 40154 h 39588"/>
                <a:gd name="connsiteX4" fmla="*/ 167025 w 186630"/>
                <a:gd name="connsiteY4" fmla="*/ 40154 h 39588"/>
                <a:gd name="connsiteX5" fmla="*/ 187102 w 186630"/>
                <a:gd name="connsiteY5" fmla="*/ 20077 h 39588"/>
                <a:gd name="connsiteX6" fmla="*/ 167025 w 186630"/>
                <a:gd name="connsiteY6" fmla="*/ 0 h 3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630" h="39588">
                  <a:moveTo>
                    <a:pt x="167025" y="0"/>
                  </a:moveTo>
                  <a:lnTo>
                    <a:pt x="0" y="0"/>
                  </a:lnTo>
                  <a:cubicBezTo>
                    <a:pt x="2451" y="6221"/>
                    <a:pt x="3770" y="13008"/>
                    <a:pt x="3770" y="20077"/>
                  </a:cubicBezTo>
                  <a:cubicBezTo>
                    <a:pt x="3770" y="27146"/>
                    <a:pt x="2356" y="33933"/>
                    <a:pt x="0" y="40154"/>
                  </a:cubicBezTo>
                  <a:lnTo>
                    <a:pt x="167025" y="40154"/>
                  </a:lnTo>
                  <a:cubicBezTo>
                    <a:pt x="178147" y="40154"/>
                    <a:pt x="187102" y="31199"/>
                    <a:pt x="187102" y="20077"/>
                  </a:cubicBezTo>
                  <a:cubicBezTo>
                    <a:pt x="187102" y="8954"/>
                    <a:pt x="178053" y="0"/>
                    <a:pt x="167025" y="0"/>
                  </a:cubicBezTo>
                  <a:close/>
                </a:path>
              </a:pathLst>
            </a:custGeom>
            <a:solidFill>
              <a:schemeClr val="bg1">
                <a:lumMod val="95000"/>
              </a:schemeClr>
            </a:solidFill>
            <a:ln w="93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9E4CE655-1627-4645-9EDE-2D7BDF62A908}"/>
                </a:ext>
              </a:extLst>
            </p:cNvPr>
            <p:cNvSpPr/>
            <p:nvPr/>
          </p:nvSpPr>
          <p:spPr>
            <a:xfrm>
              <a:off x="5767651" y="3319755"/>
              <a:ext cx="71636" cy="98028"/>
            </a:xfrm>
            <a:custGeom>
              <a:avLst/>
              <a:gdLst>
                <a:gd name="connsiteX0" fmla="*/ 0 w 71635"/>
                <a:gd name="connsiteY0" fmla="*/ 0 h 98028"/>
                <a:gd name="connsiteX1" fmla="*/ 53727 w 71635"/>
                <a:gd name="connsiteY1" fmla="*/ 98122 h 98028"/>
                <a:gd name="connsiteX2" fmla="*/ 72296 w 71635"/>
                <a:gd name="connsiteY2" fmla="*/ 98122 h 98028"/>
                <a:gd name="connsiteX3" fmla="*/ 18569 w 71635"/>
                <a:gd name="connsiteY3" fmla="*/ 0 h 98028"/>
              </a:gdLst>
              <a:ahLst/>
              <a:cxnLst>
                <a:cxn ang="0">
                  <a:pos x="connsiteX0" y="connsiteY0"/>
                </a:cxn>
                <a:cxn ang="0">
                  <a:pos x="connsiteX1" y="connsiteY1"/>
                </a:cxn>
                <a:cxn ang="0">
                  <a:pos x="connsiteX2" y="connsiteY2"/>
                </a:cxn>
                <a:cxn ang="0">
                  <a:pos x="connsiteX3" y="connsiteY3"/>
                </a:cxn>
              </a:cxnLst>
              <a:rect l="l" t="t" r="r" b="b"/>
              <a:pathLst>
                <a:path w="71635" h="98028">
                  <a:moveTo>
                    <a:pt x="0" y="0"/>
                  </a:moveTo>
                  <a:lnTo>
                    <a:pt x="53727" y="98122"/>
                  </a:lnTo>
                  <a:lnTo>
                    <a:pt x="72296" y="98122"/>
                  </a:lnTo>
                  <a:lnTo>
                    <a:pt x="18569" y="0"/>
                  </a:lnTo>
                  <a:close/>
                </a:path>
              </a:pathLst>
            </a:custGeom>
            <a:solidFill>
              <a:schemeClr val="bg1">
                <a:lumMod val="95000"/>
              </a:schemeClr>
            </a:solidFill>
            <a:ln w="93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0DAF16C1-905C-41B1-B119-17A453072900}"/>
                </a:ext>
              </a:extLst>
            </p:cNvPr>
            <p:cNvSpPr/>
            <p:nvPr/>
          </p:nvSpPr>
          <p:spPr>
            <a:xfrm>
              <a:off x="5692056" y="3319755"/>
              <a:ext cx="71636" cy="98028"/>
            </a:xfrm>
            <a:custGeom>
              <a:avLst/>
              <a:gdLst>
                <a:gd name="connsiteX0" fmla="*/ 53633 w 71635"/>
                <a:gd name="connsiteY0" fmla="*/ 0 h 98028"/>
                <a:gd name="connsiteX1" fmla="*/ 0 w 71635"/>
                <a:gd name="connsiteY1" fmla="*/ 98122 h 98028"/>
                <a:gd name="connsiteX2" fmla="*/ 18569 w 71635"/>
                <a:gd name="connsiteY2" fmla="*/ 98122 h 98028"/>
                <a:gd name="connsiteX3" fmla="*/ 72201 w 71635"/>
                <a:gd name="connsiteY3" fmla="*/ 0 h 98028"/>
              </a:gdLst>
              <a:ahLst/>
              <a:cxnLst>
                <a:cxn ang="0">
                  <a:pos x="connsiteX0" y="connsiteY0"/>
                </a:cxn>
                <a:cxn ang="0">
                  <a:pos x="connsiteX1" y="connsiteY1"/>
                </a:cxn>
                <a:cxn ang="0">
                  <a:pos x="connsiteX2" y="connsiteY2"/>
                </a:cxn>
                <a:cxn ang="0">
                  <a:pos x="connsiteX3" y="connsiteY3"/>
                </a:cxn>
              </a:cxnLst>
              <a:rect l="l" t="t" r="r" b="b"/>
              <a:pathLst>
                <a:path w="71635" h="98028">
                  <a:moveTo>
                    <a:pt x="53633" y="0"/>
                  </a:moveTo>
                  <a:lnTo>
                    <a:pt x="0" y="98122"/>
                  </a:lnTo>
                  <a:lnTo>
                    <a:pt x="18569" y="98122"/>
                  </a:lnTo>
                  <a:lnTo>
                    <a:pt x="72201" y="0"/>
                  </a:lnTo>
                  <a:close/>
                </a:path>
              </a:pathLst>
            </a:custGeom>
            <a:solidFill>
              <a:schemeClr val="bg1">
                <a:lumMod val="95000"/>
              </a:schemeClr>
            </a:solidFill>
            <a:ln w="930" cap="flat">
              <a:noFill/>
              <a:prstDash val="solid"/>
              <a:miter/>
            </a:ln>
          </p:spPr>
          <p:txBody>
            <a:bodyPr rtlCol="0" anchor="ctr"/>
            <a:lstStyle/>
            <a:p>
              <a:endParaRPr lang="zh-CN" altLang="en-US" dirty="0"/>
            </a:p>
          </p:txBody>
        </p:sp>
        <p:sp>
          <p:nvSpPr>
            <p:cNvPr id="21" name="任意多边形: 形状 20">
              <a:extLst>
                <a:ext uri="{FF2B5EF4-FFF2-40B4-BE49-F238E27FC236}">
                  <a16:creationId xmlns:a16="http://schemas.microsoft.com/office/drawing/2014/main" id="{E49FA60D-7FFB-419D-848B-E5556B34B425}"/>
                </a:ext>
              </a:extLst>
            </p:cNvPr>
            <p:cNvSpPr/>
            <p:nvPr/>
          </p:nvSpPr>
          <p:spPr>
            <a:xfrm>
              <a:off x="5454432" y="3644756"/>
              <a:ext cx="308223" cy="23564"/>
            </a:xfrm>
            <a:custGeom>
              <a:avLst/>
              <a:gdLst>
                <a:gd name="connsiteX0" fmla="*/ 0 w 308223"/>
                <a:gd name="connsiteY0" fmla="*/ 0 h 23564"/>
                <a:gd name="connsiteX1" fmla="*/ 308412 w 308223"/>
                <a:gd name="connsiteY1" fmla="*/ 0 h 23564"/>
                <a:gd name="connsiteX2" fmla="*/ 308412 w 308223"/>
                <a:gd name="connsiteY2" fmla="*/ 23659 h 23564"/>
                <a:gd name="connsiteX3" fmla="*/ 0 w 308223"/>
                <a:gd name="connsiteY3" fmla="*/ 23659 h 23564"/>
              </a:gdLst>
              <a:ahLst/>
              <a:cxnLst>
                <a:cxn ang="0">
                  <a:pos x="connsiteX0" y="connsiteY0"/>
                </a:cxn>
                <a:cxn ang="0">
                  <a:pos x="connsiteX1" y="connsiteY1"/>
                </a:cxn>
                <a:cxn ang="0">
                  <a:pos x="connsiteX2" y="connsiteY2"/>
                </a:cxn>
                <a:cxn ang="0">
                  <a:pos x="connsiteX3" y="connsiteY3"/>
                </a:cxn>
              </a:cxnLst>
              <a:rect l="l" t="t" r="r" b="b"/>
              <a:pathLst>
                <a:path w="308223" h="23564">
                  <a:moveTo>
                    <a:pt x="0" y="0"/>
                  </a:moveTo>
                  <a:lnTo>
                    <a:pt x="308412" y="0"/>
                  </a:lnTo>
                  <a:lnTo>
                    <a:pt x="308412" y="23659"/>
                  </a:lnTo>
                  <a:lnTo>
                    <a:pt x="0" y="23659"/>
                  </a:lnTo>
                  <a:close/>
                </a:path>
              </a:pathLst>
            </a:custGeom>
            <a:solidFill>
              <a:schemeClr val="bg1"/>
            </a:solidFill>
            <a:ln w="93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D55733D9-A536-4B04-BA30-2B1B2A709315}"/>
                </a:ext>
              </a:extLst>
            </p:cNvPr>
            <p:cNvSpPr/>
            <p:nvPr/>
          </p:nvSpPr>
          <p:spPr>
            <a:xfrm>
              <a:off x="5488931" y="3587259"/>
              <a:ext cx="239415" cy="57497"/>
            </a:xfrm>
            <a:custGeom>
              <a:avLst/>
              <a:gdLst>
                <a:gd name="connsiteX0" fmla="*/ 239415 w 239414"/>
                <a:gd name="connsiteY0" fmla="*/ 57497 h 57497"/>
                <a:gd name="connsiteX1" fmla="*/ 0 w 239414"/>
                <a:gd name="connsiteY1" fmla="*/ 57497 h 57497"/>
                <a:gd name="connsiteX2" fmla="*/ 0 w 239414"/>
                <a:gd name="connsiteY2" fmla="*/ 4996 h 57497"/>
                <a:gd name="connsiteX3" fmla="*/ 4996 w 239414"/>
                <a:gd name="connsiteY3" fmla="*/ 0 h 57497"/>
                <a:gd name="connsiteX4" fmla="*/ 234513 w 239414"/>
                <a:gd name="connsiteY4" fmla="*/ 0 h 57497"/>
                <a:gd name="connsiteX5" fmla="*/ 239509 w 239414"/>
                <a:gd name="connsiteY5" fmla="*/ 4996 h 57497"/>
                <a:gd name="connsiteX6" fmla="*/ 239509 w 239414"/>
                <a:gd name="connsiteY6" fmla="*/ 57497 h 5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414" h="57497">
                  <a:moveTo>
                    <a:pt x="239415" y="57497"/>
                  </a:moveTo>
                  <a:lnTo>
                    <a:pt x="0" y="57497"/>
                  </a:lnTo>
                  <a:lnTo>
                    <a:pt x="0" y="4996"/>
                  </a:lnTo>
                  <a:cubicBezTo>
                    <a:pt x="0" y="2262"/>
                    <a:pt x="2262" y="0"/>
                    <a:pt x="4996" y="0"/>
                  </a:cubicBezTo>
                  <a:lnTo>
                    <a:pt x="234513" y="0"/>
                  </a:lnTo>
                  <a:cubicBezTo>
                    <a:pt x="237247" y="0"/>
                    <a:pt x="239509" y="2262"/>
                    <a:pt x="239509" y="4996"/>
                  </a:cubicBezTo>
                  <a:lnTo>
                    <a:pt x="239509" y="57497"/>
                  </a:lnTo>
                  <a:close/>
                </a:path>
              </a:pathLst>
            </a:custGeom>
            <a:solidFill>
              <a:schemeClr val="bg1">
                <a:lumMod val="95000"/>
              </a:schemeClr>
            </a:solidFill>
            <a:ln w="93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41F0F8E5-2BEB-4257-9326-F212D076D6F5}"/>
                </a:ext>
              </a:extLst>
            </p:cNvPr>
            <p:cNvSpPr/>
            <p:nvPr/>
          </p:nvSpPr>
          <p:spPr>
            <a:xfrm>
              <a:off x="5588561" y="3351426"/>
              <a:ext cx="39588" cy="235645"/>
            </a:xfrm>
            <a:custGeom>
              <a:avLst/>
              <a:gdLst>
                <a:gd name="connsiteX0" fmla="*/ 40154 w 39588"/>
                <a:gd name="connsiteY0" fmla="*/ 235833 h 235644"/>
                <a:gd name="connsiteX1" fmla="*/ 40154 w 39588"/>
                <a:gd name="connsiteY1" fmla="*/ 0 h 235644"/>
                <a:gd name="connsiteX2" fmla="*/ 20077 w 39588"/>
                <a:gd name="connsiteY2" fmla="*/ 3865 h 235644"/>
                <a:gd name="connsiteX3" fmla="*/ 0 w 39588"/>
                <a:gd name="connsiteY3" fmla="*/ 0 h 235644"/>
                <a:gd name="connsiteX4" fmla="*/ 0 w 39588"/>
                <a:gd name="connsiteY4" fmla="*/ 235833 h 235644"/>
                <a:gd name="connsiteX5" fmla="*/ 40154 w 39588"/>
                <a:gd name="connsiteY5" fmla="*/ 235833 h 2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88" h="235644">
                  <a:moveTo>
                    <a:pt x="40154" y="235833"/>
                  </a:moveTo>
                  <a:lnTo>
                    <a:pt x="40154" y="0"/>
                  </a:lnTo>
                  <a:cubicBezTo>
                    <a:pt x="33933" y="2451"/>
                    <a:pt x="27146" y="3865"/>
                    <a:pt x="20077" y="3865"/>
                  </a:cubicBezTo>
                  <a:cubicBezTo>
                    <a:pt x="13008" y="3865"/>
                    <a:pt x="6221" y="2451"/>
                    <a:pt x="0" y="0"/>
                  </a:cubicBezTo>
                  <a:lnTo>
                    <a:pt x="0" y="235833"/>
                  </a:lnTo>
                  <a:lnTo>
                    <a:pt x="40154" y="235833"/>
                  </a:lnTo>
                  <a:close/>
                </a:path>
              </a:pathLst>
            </a:custGeom>
            <a:solidFill>
              <a:schemeClr val="bg1">
                <a:lumMod val="95000"/>
              </a:schemeClr>
            </a:solidFill>
            <a:ln w="930" cap="flat">
              <a:noFill/>
              <a:prstDash val="solid"/>
              <a:miter/>
            </a:ln>
          </p:spPr>
          <p:txBody>
            <a:bodyPr rtlCol="0" anchor="ctr"/>
            <a:lstStyle/>
            <a:p>
              <a:endParaRPr lang="zh-CN" altLang="en-US"/>
            </a:p>
          </p:txBody>
        </p:sp>
      </p:grpSp>
      <p:sp>
        <p:nvSpPr>
          <p:cNvPr id="50" name="quotation-mark_32371">
            <a:extLst>
              <a:ext uri="{FF2B5EF4-FFF2-40B4-BE49-F238E27FC236}">
                <a16:creationId xmlns:a16="http://schemas.microsoft.com/office/drawing/2014/main" id="{3CD19BA6-9175-4002-BA19-DAC91BB61F18}"/>
              </a:ext>
            </a:extLst>
          </p:cNvPr>
          <p:cNvSpPr>
            <a:spLocks noChangeAspect="1"/>
          </p:cNvSpPr>
          <p:nvPr/>
        </p:nvSpPr>
        <p:spPr bwMode="auto">
          <a:xfrm rot="10800000">
            <a:off x="10274300" y="1142413"/>
            <a:ext cx="1116830" cy="103655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66000"/>
            </a:schemeClr>
          </a:solidFill>
          <a:ln>
            <a:noFill/>
          </a:ln>
        </p:spPr>
      </p:sp>
    </p:spTree>
    <p:extLst>
      <p:ext uri="{BB962C8B-B14F-4D97-AF65-F5344CB8AC3E}">
        <p14:creationId xmlns:p14="http://schemas.microsoft.com/office/powerpoint/2010/main" val="4081357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DAC22762-2F44-4592-B835-3E69E994F319}"/>
              </a:ext>
            </a:extLst>
          </p:cNvPr>
          <p:cNvSpPr/>
          <p:nvPr/>
        </p:nvSpPr>
        <p:spPr>
          <a:xfrm>
            <a:off x="1174810" y="1173727"/>
            <a:ext cx="9842379" cy="4510546"/>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占位符 53">
            <a:extLst>
              <a:ext uri="{FF2B5EF4-FFF2-40B4-BE49-F238E27FC236}">
                <a16:creationId xmlns:a16="http://schemas.microsoft.com/office/drawing/2014/main" id="{C2241513-20D5-4601-996F-1DB9CA1DAEB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3706" b="33706"/>
          <a:stretch>
            <a:fillRect/>
          </a:stretch>
        </p:blipFill>
        <p:spPr/>
      </p:pic>
      <p:sp>
        <p:nvSpPr>
          <p:cNvPr id="4" name="文本占位符 3">
            <a:extLst>
              <a:ext uri="{FF2B5EF4-FFF2-40B4-BE49-F238E27FC236}">
                <a16:creationId xmlns:a16="http://schemas.microsoft.com/office/drawing/2014/main" id="{9D0604BA-FFB5-47DA-B447-88DAFC0120F5}"/>
              </a:ext>
            </a:extLst>
          </p:cNvPr>
          <p:cNvSpPr>
            <a:spLocks noGrp="1"/>
          </p:cNvSpPr>
          <p:nvPr>
            <p:ph type="body" sz="quarter" idx="12"/>
          </p:nvPr>
        </p:nvSpPr>
        <p:spPr/>
        <p:txBody>
          <a:bodyPr/>
          <a:lstStyle/>
          <a:p>
            <a:pPr marL="0" indent="0">
              <a:buNone/>
            </a:pPr>
            <a:r>
              <a:rPr lang="zh-CN" altLang="en-US" dirty="0"/>
              <a:t>单图文字排版</a:t>
            </a:r>
          </a:p>
        </p:txBody>
      </p:sp>
      <p:sp>
        <p:nvSpPr>
          <p:cNvPr id="38" name="文本框 37">
            <a:extLst>
              <a:ext uri="{FF2B5EF4-FFF2-40B4-BE49-F238E27FC236}">
                <a16:creationId xmlns:a16="http://schemas.microsoft.com/office/drawing/2014/main" id="{7FA1460F-C3E0-4BAB-8AA6-BD009E32208D}"/>
              </a:ext>
            </a:extLst>
          </p:cNvPr>
          <p:cNvSpPr txBox="1"/>
          <p:nvPr/>
        </p:nvSpPr>
        <p:spPr>
          <a:xfrm>
            <a:off x="5238235" y="3732382"/>
            <a:ext cx="1791728" cy="461665"/>
          </a:xfrm>
          <a:prstGeom prst="rect">
            <a:avLst/>
          </a:prstGeom>
          <a:noFill/>
        </p:spPr>
        <p:txBody>
          <a:bodyPr wrap="square" rtlCol="0">
            <a:spAutoFit/>
          </a:bodyPr>
          <a:lstStyle/>
          <a:p>
            <a:r>
              <a:rPr lang="zh-CN" altLang="en-US" sz="2400" b="1" dirty="0">
                <a:latin typeface="+mn-ea"/>
              </a:rPr>
              <a:t>这里是标题</a:t>
            </a:r>
          </a:p>
        </p:txBody>
      </p:sp>
      <p:sp>
        <p:nvSpPr>
          <p:cNvPr id="39" name="文本框 38">
            <a:extLst>
              <a:ext uri="{FF2B5EF4-FFF2-40B4-BE49-F238E27FC236}">
                <a16:creationId xmlns:a16="http://schemas.microsoft.com/office/drawing/2014/main" id="{AE48D608-F08A-45CD-B22C-262280810D43}"/>
              </a:ext>
            </a:extLst>
          </p:cNvPr>
          <p:cNvSpPr txBox="1"/>
          <p:nvPr/>
        </p:nvSpPr>
        <p:spPr>
          <a:xfrm>
            <a:off x="1550890" y="4214130"/>
            <a:ext cx="9090220" cy="1169038"/>
          </a:xfrm>
          <a:prstGeom prst="rect">
            <a:avLst/>
          </a:prstGeom>
          <a:noFill/>
        </p:spPr>
        <p:txBody>
          <a:bodyPr wrap="square" rtlCol="0">
            <a:spAutoFit/>
          </a:bodyPr>
          <a:lstStyle/>
          <a:p>
            <a:pPr>
              <a:lnSpc>
                <a:spcPct val="120000"/>
              </a:lnSpc>
            </a:pPr>
            <a:r>
              <a:rPr lang="zh-CN" altLang="en-US" sz="2000" dirty="0">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p>
        </p:txBody>
      </p:sp>
      <p:grpSp>
        <p:nvGrpSpPr>
          <p:cNvPr id="55" name="组合 54">
            <a:extLst>
              <a:ext uri="{FF2B5EF4-FFF2-40B4-BE49-F238E27FC236}">
                <a16:creationId xmlns:a16="http://schemas.microsoft.com/office/drawing/2014/main" id="{1103CB48-79B6-4DEA-84E7-E3C9150A18D7}"/>
              </a:ext>
            </a:extLst>
          </p:cNvPr>
          <p:cNvGrpSpPr/>
          <p:nvPr/>
        </p:nvGrpSpPr>
        <p:grpSpPr>
          <a:xfrm>
            <a:off x="5766769" y="2970185"/>
            <a:ext cx="658462" cy="658462"/>
            <a:chOff x="5661058" y="2975522"/>
            <a:chExt cx="869883" cy="869883"/>
          </a:xfrm>
        </p:grpSpPr>
        <p:sp>
          <p:nvSpPr>
            <p:cNvPr id="11" name="椭圆 10">
              <a:extLst>
                <a:ext uri="{FF2B5EF4-FFF2-40B4-BE49-F238E27FC236}">
                  <a16:creationId xmlns:a16="http://schemas.microsoft.com/office/drawing/2014/main" id="{15793AD6-868A-4B44-ABAF-0942A02025E2}"/>
                </a:ext>
              </a:extLst>
            </p:cNvPr>
            <p:cNvSpPr/>
            <p:nvPr/>
          </p:nvSpPr>
          <p:spPr>
            <a:xfrm>
              <a:off x="5661058" y="2975522"/>
              <a:ext cx="869883" cy="869883"/>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8" name="Freeform 5">
              <a:extLst>
                <a:ext uri="{FF2B5EF4-FFF2-40B4-BE49-F238E27FC236}">
                  <a16:creationId xmlns:a16="http://schemas.microsoft.com/office/drawing/2014/main" id="{E22010FC-753D-44C8-9DEF-6E89E083A0E1}"/>
                </a:ext>
              </a:extLst>
            </p:cNvPr>
            <p:cNvSpPr>
              <a:spLocks noEditPoints="1"/>
            </p:cNvSpPr>
            <p:nvPr/>
          </p:nvSpPr>
          <p:spPr bwMode="auto">
            <a:xfrm>
              <a:off x="5861843" y="3159875"/>
              <a:ext cx="468312" cy="501176"/>
            </a:xfrm>
            <a:custGeom>
              <a:avLst/>
              <a:gdLst>
                <a:gd name="T0" fmla="*/ 88 w 96"/>
                <a:gd name="T1" fmla="*/ 8 h 102"/>
                <a:gd name="T2" fmla="*/ 88 w 96"/>
                <a:gd name="T3" fmla="*/ 8 h 102"/>
                <a:gd name="T4" fmla="*/ 69 w 96"/>
                <a:gd name="T5" fmla="*/ 0 h 102"/>
                <a:gd name="T6" fmla="*/ 51 w 96"/>
                <a:gd name="T7" fmla="*/ 8 h 102"/>
                <a:gd name="T8" fmla="*/ 44 w 96"/>
                <a:gd name="T9" fmla="*/ 15 h 102"/>
                <a:gd name="T10" fmla="*/ 44 w 96"/>
                <a:gd name="T11" fmla="*/ 27 h 102"/>
                <a:gd name="T12" fmla="*/ 55 w 96"/>
                <a:gd name="T13" fmla="*/ 27 h 102"/>
                <a:gd name="T14" fmla="*/ 63 w 96"/>
                <a:gd name="T15" fmla="*/ 19 h 102"/>
                <a:gd name="T16" fmla="*/ 69 w 96"/>
                <a:gd name="T17" fmla="*/ 16 h 102"/>
                <a:gd name="T18" fmla="*/ 76 w 96"/>
                <a:gd name="T19" fmla="*/ 19 h 102"/>
                <a:gd name="T20" fmla="*/ 77 w 96"/>
                <a:gd name="T21" fmla="*/ 20 h 102"/>
                <a:gd name="T22" fmla="*/ 80 w 96"/>
                <a:gd name="T23" fmla="*/ 27 h 102"/>
                <a:gd name="T24" fmla="*/ 77 w 96"/>
                <a:gd name="T25" fmla="*/ 34 h 102"/>
                <a:gd name="T26" fmla="*/ 59 w 96"/>
                <a:gd name="T27" fmla="*/ 52 h 102"/>
                <a:gd name="T28" fmla="*/ 52 w 96"/>
                <a:gd name="T29" fmla="*/ 55 h 102"/>
                <a:gd name="T30" fmla="*/ 45 w 96"/>
                <a:gd name="T31" fmla="*/ 52 h 102"/>
                <a:gd name="T32" fmla="*/ 44 w 96"/>
                <a:gd name="T33" fmla="*/ 51 h 102"/>
                <a:gd name="T34" fmla="*/ 33 w 96"/>
                <a:gd name="T35" fmla="*/ 63 h 102"/>
                <a:gd name="T36" fmla="*/ 34 w 96"/>
                <a:gd name="T37" fmla="*/ 63 h 102"/>
                <a:gd name="T38" fmla="*/ 52 w 96"/>
                <a:gd name="T39" fmla="*/ 71 h 102"/>
                <a:gd name="T40" fmla="*/ 52 w 96"/>
                <a:gd name="T41" fmla="*/ 71 h 102"/>
                <a:gd name="T42" fmla="*/ 70 w 96"/>
                <a:gd name="T43" fmla="*/ 63 h 102"/>
                <a:gd name="T44" fmla="*/ 88 w 96"/>
                <a:gd name="T45" fmla="*/ 45 h 102"/>
                <a:gd name="T46" fmla="*/ 96 w 96"/>
                <a:gd name="T47" fmla="*/ 27 h 102"/>
                <a:gd name="T48" fmla="*/ 88 w 96"/>
                <a:gd name="T49" fmla="*/ 8 h 102"/>
                <a:gd name="T50" fmla="*/ 41 w 96"/>
                <a:gd name="T51" fmla="*/ 76 h 102"/>
                <a:gd name="T52" fmla="*/ 33 w 96"/>
                <a:gd name="T53" fmla="*/ 83 h 102"/>
                <a:gd name="T54" fmla="*/ 26 w 96"/>
                <a:gd name="T55" fmla="*/ 86 h 102"/>
                <a:gd name="T56" fmla="*/ 19 w 96"/>
                <a:gd name="T57" fmla="*/ 83 h 102"/>
                <a:gd name="T58" fmla="*/ 18 w 96"/>
                <a:gd name="T59" fmla="*/ 83 h 102"/>
                <a:gd name="T60" fmla="*/ 16 w 96"/>
                <a:gd name="T61" fmla="*/ 76 h 102"/>
                <a:gd name="T62" fmla="*/ 18 w 96"/>
                <a:gd name="T63" fmla="*/ 69 h 102"/>
                <a:gd name="T64" fmla="*/ 37 w 96"/>
                <a:gd name="T65" fmla="*/ 50 h 102"/>
                <a:gd name="T66" fmla="*/ 44 w 96"/>
                <a:gd name="T67" fmla="*/ 47 h 102"/>
                <a:gd name="T68" fmla="*/ 51 w 96"/>
                <a:gd name="T69" fmla="*/ 50 h 102"/>
                <a:gd name="T70" fmla="*/ 52 w 96"/>
                <a:gd name="T71" fmla="*/ 51 h 102"/>
                <a:gd name="T72" fmla="*/ 63 w 96"/>
                <a:gd name="T73" fmla="*/ 40 h 102"/>
                <a:gd name="T74" fmla="*/ 63 w 96"/>
                <a:gd name="T75" fmla="*/ 40 h 102"/>
                <a:gd name="T76" fmla="*/ 63 w 96"/>
                <a:gd name="T77" fmla="*/ 40 h 102"/>
                <a:gd name="T78" fmla="*/ 62 w 96"/>
                <a:gd name="T79" fmla="*/ 39 h 102"/>
                <a:gd name="T80" fmla="*/ 61 w 96"/>
                <a:gd name="T81" fmla="*/ 38 h 102"/>
                <a:gd name="T82" fmla="*/ 59 w 96"/>
                <a:gd name="T83" fmla="*/ 36 h 102"/>
                <a:gd name="T84" fmla="*/ 44 w 96"/>
                <a:gd name="T85" fmla="*/ 32 h 102"/>
                <a:gd name="T86" fmla="*/ 26 w 96"/>
                <a:gd name="T87" fmla="*/ 39 h 102"/>
                <a:gd name="T88" fmla="*/ 7 w 96"/>
                <a:gd name="T89" fmla="*/ 58 h 102"/>
                <a:gd name="T90" fmla="*/ 0 w 96"/>
                <a:gd name="T91" fmla="*/ 76 h 102"/>
                <a:gd name="T92" fmla="*/ 7 w 96"/>
                <a:gd name="T93" fmla="*/ 94 h 102"/>
                <a:gd name="T94" fmla="*/ 8 w 96"/>
                <a:gd name="T95" fmla="*/ 95 h 102"/>
                <a:gd name="T96" fmla="*/ 26 w 96"/>
                <a:gd name="T97" fmla="*/ 102 h 102"/>
                <a:gd name="T98" fmla="*/ 26 w 96"/>
                <a:gd name="T99" fmla="*/ 102 h 102"/>
                <a:gd name="T100" fmla="*/ 44 w 96"/>
                <a:gd name="T101" fmla="*/ 95 h 102"/>
                <a:gd name="T102" fmla="*/ 52 w 96"/>
                <a:gd name="T103" fmla="*/ 87 h 102"/>
                <a:gd name="T104" fmla="*/ 52 w 96"/>
                <a:gd name="T105" fmla="*/ 76 h 102"/>
                <a:gd name="T106" fmla="*/ 41 w 96"/>
                <a:gd name="T107"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102">
                  <a:moveTo>
                    <a:pt x="88" y="8"/>
                  </a:moveTo>
                  <a:cubicBezTo>
                    <a:pt x="88" y="8"/>
                    <a:pt x="88" y="8"/>
                    <a:pt x="88" y="8"/>
                  </a:cubicBezTo>
                  <a:cubicBezTo>
                    <a:pt x="83" y="3"/>
                    <a:pt x="76" y="0"/>
                    <a:pt x="69" y="0"/>
                  </a:cubicBezTo>
                  <a:cubicBezTo>
                    <a:pt x="63" y="0"/>
                    <a:pt x="56" y="3"/>
                    <a:pt x="51" y="8"/>
                  </a:cubicBezTo>
                  <a:cubicBezTo>
                    <a:pt x="44" y="15"/>
                    <a:pt x="44" y="15"/>
                    <a:pt x="44" y="15"/>
                  </a:cubicBezTo>
                  <a:cubicBezTo>
                    <a:pt x="41" y="18"/>
                    <a:pt x="41" y="23"/>
                    <a:pt x="44" y="27"/>
                  </a:cubicBezTo>
                  <a:cubicBezTo>
                    <a:pt x="47" y="30"/>
                    <a:pt x="52" y="30"/>
                    <a:pt x="55" y="27"/>
                  </a:cubicBezTo>
                  <a:cubicBezTo>
                    <a:pt x="63" y="19"/>
                    <a:pt x="63" y="19"/>
                    <a:pt x="63" y="19"/>
                  </a:cubicBezTo>
                  <a:cubicBezTo>
                    <a:pt x="64" y="17"/>
                    <a:pt x="67" y="16"/>
                    <a:pt x="69" y="16"/>
                  </a:cubicBezTo>
                  <a:cubicBezTo>
                    <a:pt x="72" y="16"/>
                    <a:pt x="74" y="17"/>
                    <a:pt x="76" y="19"/>
                  </a:cubicBezTo>
                  <a:cubicBezTo>
                    <a:pt x="77" y="20"/>
                    <a:pt x="77" y="20"/>
                    <a:pt x="77" y="20"/>
                  </a:cubicBezTo>
                  <a:cubicBezTo>
                    <a:pt x="79" y="22"/>
                    <a:pt x="80" y="24"/>
                    <a:pt x="80" y="27"/>
                  </a:cubicBezTo>
                  <a:cubicBezTo>
                    <a:pt x="80" y="29"/>
                    <a:pt x="79" y="32"/>
                    <a:pt x="77" y="34"/>
                  </a:cubicBezTo>
                  <a:cubicBezTo>
                    <a:pt x="59" y="52"/>
                    <a:pt x="59" y="52"/>
                    <a:pt x="59" y="52"/>
                  </a:cubicBezTo>
                  <a:cubicBezTo>
                    <a:pt x="57" y="54"/>
                    <a:pt x="54" y="55"/>
                    <a:pt x="52" y="55"/>
                  </a:cubicBezTo>
                  <a:cubicBezTo>
                    <a:pt x="49" y="55"/>
                    <a:pt x="47" y="54"/>
                    <a:pt x="45" y="52"/>
                  </a:cubicBezTo>
                  <a:cubicBezTo>
                    <a:pt x="44" y="51"/>
                    <a:pt x="44" y="51"/>
                    <a:pt x="44" y="51"/>
                  </a:cubicBezTo>
                  <a:cubicBezTo>
                    <a:pt x="33" y="63"/>
                    <a:pt x="33" y="63"/>
                    <a:pt x="33" y="63"/>
                  </a:cubicBezTo>
                  <a:cubicBezTo>
                    <a:pt x="34" y="63"/>
                    <a:pt x="34" y="63"/>
                    <a:pt x="34" y="63"/>
                  </a:cubicBezTo>
                  <a:cubicBezTo>
                    <a:pt x="39" y="68"/>
                    <a:pt x="45" y="71"/>
                    <a:pt x="52" y="71"/>
                  </a:cubicBezTo>
                  <a:cubicBezTo>
                    <a:pt x="52" y="71"/>
                    <a:pt x="52" y="71"/>
                    <a:pt x="52" y="71"/>
                  </a:cubicBezTo>
                  <a:cubicBezTo>
                    <a:pt x="58" y="71"/>
                    <a:pt x="65" y="68"/>
                    <a:pt x="70" y="63"/>
                  </a:cubicBezTo>
                  <a:cubicBezTo>
                    <a:pt x="88" y="45"/>
                    <a:pt x="88" y="45"/>
                    <a:pt x="88" y="45"/>
                  </a:cubicBezTo>
                  <a:cubicBezTo>
                    <a:pt x="94" y="40"/>
                    <a:pt x="96" y="33"/>
                    <a:pt x="96" y="27"/>
                  </a:cubicBezTo>
                  <a:cubicBezTo>
                    <a:pt x="96" y="20"/>
                    <a:pt x="93" y="13"/>
                    <a:pt x="88" y="8"/>
                  </a:cubicBezTo>
                  <a:close/>
                  <a:moveTo>
                    <a:pt x="41" y="76"/>
                  </a:moveTo>
                  <a:cubicBezTo>
                    <a:pt x="33" y="83"/>
                    <a:pt x="33" y="83"/>
                    <a:pt x="33" y="83"/>
                  </a:cubicBezTo>
                  <a:cubicBezTo>
                    <a:pt x="31" y="85"/>
                    <a:pt x="29" y="86"/>
                    <a:pt x="26" y="86"/>
                  </a:cubicBezTo>
                  <a:cubicBezTo>
                    <a:pt x="24" y="86"/>
                    <a:pt x="21" y="85"/>
                    <a:pt x="19" y="83"/>
                  </a:cubicBezTo>
                  <a:cubicBezTo>
                    <a:pt x="18" y="83"/>
                    <a:pt x="18" y="83"/>
                    <a:pt x="18" y="83"/>
                  </a:cubicBezTo>
                  <a:cubicBezTo>
                    <a:pt x="16" y="81"/>
                    <a:pt x="16" y="78"/>
                    <a:pt x="16" y="76"/>
                  </a:cubicBezTo>
                  <a:cubicBezTo>
                    <a:pt x="16" y="73"/>
                    <a:pt x="16" y="71"/>
                    <a:pt x="18" y="69"/>
                  </a:cubicBezTo>
                  <a:cubicBezTo>
                    <a:pt x="37" y="50"/>
                    <a:pt x="37" y="50"/>
                    <a:pt x="37" y="50"/>
                  </a:cubicBezTo>
                  <a:cubicBezTo>
                    <a:pt x="39" y="48"/>
                    <a:pt x="41" y="47"/>
                    <a:pt x="44" y="47"/>
                  </a:cubicBezTo>
                  <a:cubicBezTo>
                    <a:pt x="46" y="47"/>
                    <a:pt x="49" y="48"/>
                    <a:pt x="51" y="50"/>
                  </a:cubicBezTo>
                  <a:cubicBezTo>
                    <a:pt x="52" y="51"/>
                    <a:pt x="52" y="51"/>
                    <a:pt x="52" y="51"/>
                  </a:cubicBezTo>
                  <a:cubicBezTo>
                    <a:pt x="63" y="40"/>
                    <a:pt x="63" y="40"/>
                    <a:pt x="63" y="40"/>
                  </a:cubicBezTo>
                  <a:cubicBezTo>
                    <a:pt x="63" y="40"/>
                    <a:pt x="63" y="40"/>
                    <a:pt x="63" y="40"/>
                  </a:cubicBezTo>
                  <a:cubicBezTo>
                    <a:pt x="63" y="40"/>
                    <a:pt x="63" y="40"/>
                    <a:pt x="63" y="40"/>
                  </a:cubicBezTo>
                  <a:cubicBezTo>
                    <a:pt x="62" y="39"/>
                    <a:pt x="62" y="39"/>
                    <a:pt x="62" y="39"/>
                  </a:cubicBezTo>
                  <a:cubicBezTo>
                    <a:pt x="61" y="38"/>
                    <a:pt x="61" y="38"/>
                    <a:pt x="61" y="38"/>
                  </a:cubicBezTo>
                  <a:cubicBezTo>
                    <a:pt x="60" y="37"/>
                    <a:pt x="59" y="37"/>
                    <a:pt x="59" y="36"/>
                  </a:cubicBezTo>
                  <a:cubicBezTo>
                    <a:pt x="54" y="33"/>
                    <a:pt x="49" y="32"/>
                    <a:pt x="44" y="32"/>
                  </a:cubicBezTo>
                  <a:cubicBezTo>
                    <a:pt x="37" y="32"/>
                    <a:pt x="31" y="34"/>
                    <a:pt x="26" y="39"/>
                  </a:cubicBezTo>
                  <a:cubicBezTo>
                    <a:pt x="7" y="58"/>
                    <a:pt x="7" y="58"/>
                    <a:pt x="7" y="58"/>
                  </a:cubicBezTo>
                  <a:cubicBezTo>
                    <a:pt x="2" y="63"/>
                    <a:pt x="0" y="69"/>
                    <a:pt x="0" y="76"/>
                  </a:cubicBezTo>
                  <a:cubicBezTo>
                    <a:pt x="0" y="82"/>
                    <a:pt x="2" y="89"/>
                    <a:pt x="7" y="94"/>
                  </a:cubicBezTo>
                  <a:cubicBezTo>
                    <a:pt x="8" y="95"/>
                    <a:pt x="8" y="95"/>
                    <a:pt x="8" y="95"/>
                  </a:cubicBezTo>
                  <a:cubicBezTo>
                    <a:pt x="13" y="100"/>
                    <a:pt x="19" y="102"/>
                    <a:pt x="26" y="102"/>
                  </a:cubicBezTo>
                  <a:cubicBezTo>
                    <a:pt x="26" y="102"/>
                    <a:pt x="26" y="102"/>
                    <a:pt x="26" y="102"/>
                  </a:cubicBezTo>
                  <a:cubicBezTo>
                    <a:pt x="33" y="102"/>
                    <a:pt x="39" y="100"/>
                    <a:pt x="44" y="95"/>
                  </a:cubicBezTo>
                  <a:cubicBezTo>
                    <a:pt x="52" y="87"/>
                    <a:pt x="52" y="87"/>
                    <a:pt x="52" y="87"/>
                  </a:cubicBezTo>
                  <a:cubicBezTo>
                    <a:pt x="55" y="84"/>
                    <a:pt x="55" y="79"/>
                    <a:pt x="52" y="76"/>
                  </a:cubicBezTo>
                  <a:cubicBezTo>
                    <a:pt x="49" y="72"/>
                    <a:pt x="44" y="72"/>
                    <a:pt x="41" y="76"/>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295203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628BFE9A-3F1F-451F-87D4-D4A725593D10}"/>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2632" b="2632"/>
          <a:stretch>
            <a:fillRect/>
          </a:stretch>
        </p:blipFill>
        <p:spPr/>
      </p:pic>
      <p:sp>
        <p:nvSpPr>
          <p:cNvPr id="60" name="文本占位符 59">
            <a:extLst>
              <a:ext uri="{FF2B5EF4-FFF2-40B4-BE49-F238E27FC236}">
                <a16:creationId xmlns:a16="http://schemas.microsoft.com/office/drawing/2014/main" id="{A91D6A39-F596-406C-A36A-C8A82BCFBC2F}"/>
              </a:ext>
            </a:extLst>
          </p:cNvPr>
          <p:cNvSpPr>
            <a:spLocks noGrp="1"/>
          </p:cNvSpPr>
          <p:nvPr>
            <p:ph type="body" sz="quarter" idx="16"/>
          </p:nvPr>
        </p:nvSpPr>
        <p:spPr>
          <a:xfrm>
            <a:off x="6772400" y="883746"/>
            <a:ext cx="2248833" cy="473075"/>
          </a:xfrm>
        </p:spPr>
        <p:txBody>
          <a:bodyPr>
            <a:normAutofit lnSpcReduction="10000"/>
          </a:bodyPr>
          <a:lstStyle/>
          <a:p>
            <a:r>
              <a:rPr lang="zh-CN" altLang="en-US" dirty="0"/>
              <a:t>论文背景</a:t>
            </a:r>
          </a:p>
        </p:txBody>
      </p:sp>
      <p:sp>
        <p:nvSpPr>
          <p:cNvPr id="61" name="文本占位符 60">
            <a:extLst>
              <a:ext uri="{FF2B5EF4-FFF2-40B4-BE49-F238E27FC236}">
                <a16:creationId xmlns:a16="http://schemas.microsoft.com/office/drawing/2014/main" id="{C97DF003-833E-48C8-9F04-79F105F5E836}"/>
              </a:ext>
            </a:extLst>
          </p:cNvPr>
          <p:cNvSpPr>
            <a:spLocks noGrp="1"/>
          </p:cNvSpPr>
          <p:nvPr>
            <p:ph type="body" sz="quarter" idx="17"/>
          </p:nvPr>
        </p:nvSpPr>
        <p:spPr>
          <a:xfrm>
            <a:off x="7523080" y="2446940"/>
            <a:ext cx="2403240" cy="439052"/>
          </a:xfrm>
        </p:spPr>
        <p:txBody>
          <a:bodyPr>
            <a:normAutofit fontScale="92500" lnSpcReduction="10000"/>
          </a:bodyPr>
          <a:lstStyle/>
          <a:p>
            <a:r>
              <a:rPr lang="zh-CN" altLang="en-US" dirty="0"/>
              <a:t>理论框架</a:t>
            </a:r>
          </a:p>
        </p:txBody>
      </p:sp>
      <p:sp>
        <p:nvSpPr>
          <p:cNvPr id="62" name="文本占位符 61">
            <a:extLst>
              <a:ext uri="{FF2B5EF4-FFF2-40B4-BE49-F238E27FC236}">
                <a16:creationId xmlns:a16="http://schemas.microsoft.com/office/drawing/2014/main" id="{A8EEFB28-A5C8-440D-BF5C-DBD4AA55AD9E}"/>
              </a:ext>
            </a:extLst>
          </p:cNvPr>
          <p:cNvSpPr>
            <a:spLocks noGrp="1"/>
          </p:cNvSpPr>
          <p:nvPr>
            <p:ph type="body" sz="quarter" idx="18"/>
          </p:nvPr>
        </p:nvSpPr>
        <p:spPr>
          <a:xfrm>
            <a:off x="7523080" y="4054772"/>
            <a:ext cx="2328753" cy="439738"/>
          </a:xfrm>
        </p:spPr>
        <p:txBody>
          <a:bodyPr>
            <a:normAutofit fontScale="92500" lnSpcReduction="10000"/>
          </a:bodyPr>
          <a:lstStyle/>
          <a:p>
            <a:r>
              <a:rPr lang="zh-CN" altLang="en-US" dirty="0"/>
              <a:t>研究过程</a:t>
            </a:r>
          </a:p>
        </p:txBody>
      </p:sp>
      <p:sp>
        <p:nvSpPr>
          <p:cNvPr id="63" name="文本占位符 62">
            <a:extLst>
              <a:ext uri="{FF2B5EF4-FFF2-40B4-BE49-F238E27FC236}">
                <a16:creationId xmlns:a16="http://schemas.microsoft.com/office/drawing/2014/main" id="{629DAB9D-F957-4992-8FF4-6F5AFFA8CED2}"/>
              </a:ext>
            </a:extLst>
          </p:cNvPr>
          <p:cNvSpPr>
            <a:spLocks noGrp="1"/>
          </p:cNvSpPr>
          <p:nvPr>
            <p:ph type="body" sz="quarter" idx="19"/>
          </p:nvPr>
        </p:nvSpPr>
        <p:spPr>
          <a:xfrm>
            <a:off x="6764993" y="5626018"/>
            <a:ext cx="2328753" cy="439052"/>
          </a:xfrm>
        </p:spPr>
        <p:txBody>
          <a:bodyPr>
            <a:normAutofit fontScale="92500" lnSpcReduction="10000"/>
          </a:bodyPr>
          <a:lstStyle/>
          <a:p>
            <a:r>
              <a:rPr lang="zh-CN" altLang="en-US" dirty="0"/>
              <a:t>论文结论</a:t>
            </a:r>
          </a:p>
        </p:txBody>
      </p:sp>
      <p:sp>
        <p:nvSpPr>
          <p:cNvPr id="64" name="文本框 63">
            <a:extLst>
              <a:ext uri="{FF2B5EF4-FFF2-40B4-BE49-F238E27FC236}">
                <a16:creationId xmlns:a16="http://schemas.microsoft.com/office/drawing/2014/main" id="{6A8EB787-1ECF-4C6B-A8E3-8AC5924F18B8}"/>
              </a:ext>
            </a:extLst>
          </p:cNvPr>
          <p:cNvSpPr txBox="1"/>
          <p:nvPr/>
        </p:nvSpPr>
        <p:spPr>
          <a:xfrm>
            <a:off x="8435148" y="867997"/>
            <a:ext cx="2367108" cy="400110"/>
          </a:xfrm>
          <a:prstGeom prst="rect">
            <a:avLst/>
          </a:prstGeom>
          <a:noFill/>
        </p:spPr>
        <p:txBody>
          <a:bodyPr wrap="square" rtlCol="0">
            <a:spAutoFit/>
          </a:bodyPr>
          <a:lstStyle>
            <a:defPPr>
              <a:defRPr lang="zh-CN"/>
            </a:defPPr>
            <a:lvl1pPr>
              <a:defRPr sz="2000">
                <a:solidFill>
                  <a:schemeClr val="bg1">
                    <a:lumMod val="65000"/>
                  </a:schemeClr>
                </a:solidFill>
              </a:defRPr>
            </a:lvl1pPr>
          </a:lstStyle>
          <a:p>
            <a:r>
              <a:rPr lang="en-US" altLang="zh-CN" dirty="0"/>
              <a:t>Paper Background</a:t>
            </a:r>
            <a:endParaRPr lang="zh-CN" altLang="en-US" dirty="0"/>
          </a:p>
        </p:txBody>
      </p:sp>
      <p:sp>
        <p:nvSpPr>
          <p:cNvPr id="71" name="文本框 70">
            <a:extLst>
              <a:ext uri="{FF2B5EF4-FFF2-40B4-BE49-F238E27FC236}">
                <a16:creationId xmlns:a16="http://schemas.microsoft.com/office/drawing/2014/main" id="{A0457392-4A1D-446C-86BA-873DD95E6660}"/>
              </a:ext>
            </a:extLst>
          </p:cNvPr>
          <p:cNvSpPr txBox="1"/>
          <p:nvPr/>
        </p:nvSpPr>
        <p:spPr>
          <a:xfrm>
            <a:off x="9185656" y="2437735"/>
            <a:ext cx="2788630" cy="403436"/>
          </a:xfrm>
          <a:prstGeom prst="rect">
            <a:avLst/>
          </a:prstGeom>
          <a:noFill/>
        </p:spPr>
        <p:txBody>
          <a:bodyPr wrap="square" rtlCol="0">
            <a:spAutoFit/>
          </a:bodyPr>
          <a:lstStyle>
            <a:defPPr>
              <a:defRPr lang="zh-CN"/>
            </a:defPPr>
            <a:lvl1pPr>
              <a:defRPr sz="2000">
                <a:solidFill>
                  <a:schemeClr val="bg1">
                    <a:lumMod val="65000"/>
                  </a:schemeClr>
                </a:solidFill>
              </a:defRPr>
            </a:lvl1pPr>
          </a:lstStyle>
          <a:p>
            <a:r>
              <a:rPr lang="en-US" altLang="zh-CN" dirty="0"/>
              <a:t>Theoretical Framework</a:t>
            </a:r>
            <a:endParaRPr lang="zh-CN" altLang="en-US" dirty="0"/>
          </a:p>
        </p:txBody>
      </p:sp>
      <p:sp>
        <p:nvSpPr>
          <p:cNvPr id="72" name="文本框 71">
            <a:extLst>
              <a:ext uri="{FF2B5EF4-FFF2-40B4-BE49-F238E27FC236}">
                <a16:creationId xmlns:a16="http://schemas.microsoft.com/office/drawing/2014/main" id="{6000468E-5092-4E16-878A-AA12763F8A7E}"/>
              </a:ext>
            </a:extLst>
          </p:cNvPr>
          <p:cNvSpPr txBox="1"/>
          <p:nvPr/>
        </p:nvSpPr>
        <p:spPr>
          <a:xfrm>
            <a:off x="9185656" y="4029307"/>
            <a:ext cx="2739644" cy="400110"/>
          </a:xfrm>
          <a:prstGeom prst="rect">
            <a:avLst/>
          </a:prstGeom>
          <a:noFill/>
        </p:spPr>
        <p:txBody>
          <a:bodyPr wrap="square" rtlCol="0">
            <a:spAutoFit/>
          </a:bodyPr>
          <a:lstStyle>
            <a:defPPr>
              <a:defRPr lang="zh-CN"/>
            </a:defPPr>
            <a:lvl1pPr>
              <a:defRPr sz="2000">
                <a:solidFill>
                  <a:schemeClr val="bg1">
                    <a:lumMod val="65000"/>
                  </a:schemeClr>
                </a:solidFill>
              </a:defRPr>
            </a:lvl1pPr>
          </a:lstStyle>
          <a:p>
            <a:r>
              <a:rPr lang="en-US" altLang="zh-CN" dirty="0"/>
              <a:t>Research Process</a:t>
            </a:r>
            <a:endParaRPr lang="zh-CN" altLang="en-US" dirty="0"/>
          </a:p>
        </p:txBody>
      </p:sp>
      <p:sp>
        <p:nvSpPr>
          <p:cNvPr id="73" name="文本框 72">
            <a:extLst>
              <a:ext uri="{FF2B5EF4-FFF2-40B4-BE49-F238E27FC236}">
                <a16:creationId xmlns:a16="http://schemas.microsoft.com/office/drawing/2014/main" id="{C453A836-3E82-4241-B7D9-88783DB537FA}"/>
              </a:ext>
            </a:extLst>
          </p:cNvPr>
          <p:cNvSpPr txBox="1"/>
          <p:nvPr/>
        </p:nvSpPr>
        <p:spPr>
          <a:xfrm>
            <a:off x="8435148" y="5609403"/>
            <a:ext cx="2367108" cy="400110"/>
          </a:xfrm>
          <a:prstGeom prst="rect">
            <a:avLst/>
          </a:prstGeom>
          <a:noFill/>
        </p:spPr>
        <p:txBody>
          <a:bodyPr wrap="square" rtlCol="0">
            <a:spAutoFit/>
          </a:bodyPr>
          <a:lstStyle/>
          <a:p>
            <a:r>
              <a:rPr lang="en-US" altLang="zh-CN" sz="2000" dirty="0">
                <a:solidFill>
                  <a:schemeClr val="bg1">
                    <a:lumMod val="65000"/>
                  </a:schemeClr>
                </a:solidFill>
              </a:rPr>
              <a:t>Paper Conclusion</a:t>
            </a:r>
            <a:endParaRPr lang="zh-CN" altLang="en-US" sz="2000" dirty="0">
              <a:solidFill>
                <a:schemeClr val="bg1">
                  <a:lumMod val="65000"/>
                </a:schemeClr>
              </a:solidFill>
            </a:endParaRPr>
          </a:p>
        </p:txBody>
      </p:sp>
      <p:sp>
        <p:nvSpPr>
          <p:cNvPr id="75" name="文本框 74">
            <a:extLst>
              <a:ext uri="{FF2B5EF4-FFF2-40B4-BE49-F238E27FC236}">
                <a16:creationId xmlns:a16="http://schemas.microsoft.com/office/drawing/2014/main" id="{32A0C186-976E-4991-AF9C-BB1598172B9C}"/>
              </a:ext>
            </a:extLst>
          </p:cNvPr>
          <p:cNvSpPr txBox="1"/>
          <p:nvPr/>
        </p:nvSpPr>
        <p:spPr>
          <a:xfrm>
            <a:off x="565600" y="2921169"/>
            <a:ext cx="3981651" cy="1015663"/>
          </a:xfrm>
          <a:prstGeom prst="rect">
            <a:avLst/>
          </a:prstGeom>
          <a:noFill/>
        </p:spPr>
        <p:txBody>
          <a:bodyPr wrap="square" rtlCol="0">
            <a:spAutoFit/>
          </a:bodyPr>
          <a:lstStyle/>
          <a:p>
            <a:r>
              <a:rPr lang="en-US" altLang="zh-CN" sz="6000" dirty="0">
                <a:solidFill>
                  <a:schemeClr val="bg1"/>
                </a:solidFill>
              </a:rPr>
              <a:t>CONTENTS</a:t>
            </a:r>
            <a:endParaRPr lang="zh-CN" altLang="en-US" sz="6000" dirty="0">
              <a:solidFill>
                <a:schemeClr val="bg1"/>
              </a:solidFill>
            </a:endParaRPr>
          </a:p>
        </p:txBody>
      </p:sp>
    </p:spTree>
    <p:extLst>
      <p:ext uri="{BB962C8B-B14F-4D97-AF65-F5344CB8AC3E}">
        <p14:creationId xmlns:p14="http://schemas.microsoft.com/office/powerpoint/2010/main" val="2049539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75C9E25-500B-4370-932E-8EDA42FC70A5}"/>
              </a:ext>
            </a:extLst>
          </p:cNvPr>
          <p:cNvSpPr txBox="1"/>
          <p:nvPr/>
        </p:nvSpPr>
        <p:spPr>
          <a:xfrm>
            <a:off x="5258686" y="3075057"/>
            <a:ext cx="1674628" cy="707886"/>
          </a:xfrm>
          <a:prstGeom prst="rect">
            <a:avLst/>
          </a:prstGeom>
          <a:noFill/>
        </p:spPr>
        <p:txBody>
          <a:bodyPr wrap="square" rtlCol="0">
            <a:spAutoFit/>
          </a:bodyPr>
          <a:lstStyle/>
          <a:p>
            <a:r>
              <a:rPr lang="en-US" altLang="zh-CN" sz="4000" b="1" dirty="0">
                <a:solidFill>
                  <a:schemeClr val="bg1">
                    <a:lumMod val="50000"/>
                  </a:schemeClr>
                </a:solidFill>
              </a:rPr>
              <a:t>SWOT</a:t>
            </a:r>
            <a:endParaRPr lang="zh-CN" altLang="en-US" sz="4000" b="1" dirty="0">
              <a:solidFill>
                <a:schemeClr val="bg1">
                  <a:lumMod val="50000"/>
                </a:schemeClr>
              </a:solidFill>
            </a:endParaRPr>
          </a:p>
        </p:txBody>
      </p:sp>
      <p:pic>
        <p:nvPicPr>
          <p:cNvPr id="11" name="图片占位符 10">
            <a:extLst>
              <a:ext uri="{FF2B5EF4-FFF2-40B4-BE49-F238E27FC236}">
                <a16:creationId xmlns:a16="http://schemas.microsoft.com/office/drawing/2014/main" id="{E40D77E8-0ED4-463B-87F3-76A7D95015F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06" b="306"/>
          <a:stretch>
            <a:fillRect/>
          </a:stretch>
        </p:blipFill>
        <p:spPr/>
      </p:pic>
      <p:sp>
        <p:nvSpPr>
          <p:cNvPr id="8" name="文本占位符 7">
            <a:extLst>
              <a:ext uri="{FF2B5EF4-FFF2-40B4-BE49-F238E27FC236}">
                <a16:creationId xmlns:a16="http://schemas.microsoft.com/office/drawing/2014/main" id="{D2666D10-A6CB-4D02-8507-E5C7B7C19EA9}"/>
              </a:ext>
            </a:extLst>
          </p:cNvPr>
          <p:cNvSpPr>
            <a:spLocks noGrp="1"/>
          </p:cNvSpPr>
          <p:nvPr>
            <p:ph type="body" sz="quarter" idx="12"/>
          </p:nvPr>
        </p:nvSpPr>
        <p:spPr>
          <a:xfrm>
            <a:off x="566738" y="265113"/>
            <a:ext cx="4837112" cy="427037"/>
          </a:xfrm>
        </p:spPr>
        <p:txBody>
          <a:bodyPr/>
          <a:lstStyle/>
          <a:p>
            <a:pPr marL="0" indent="0">
              <a:buNone/>
            </a:pPr>
            <a:r>
              <a:rPr lang="zh-CN" altLang="en-US" dirty="0"/>
              <a:t>单图加并列四段文字</a:t>
            </a:r>
          </a:p>
        </p:txBody>
      </p:sp>
      <p:cxnSp>
        <p:nvCxnSpPr>
          <p:cNvPr id="16" name="直接连接符 15">
            <a:extLst>
              <a:ext uri="{FF2B5EF4-FFF2-40B4-BE49-F238E27FC236}">
                <a16:creationId xmlns:a16="http://schemas.microsoft.com/office/drawing/2014/main" id="{C69E758E-CE68-4E5D-9F9E-E3721DAA6F28}"/>
              </a:ext>
            </a:extLst>
          </p:cNvPr>
          <p:cNvCxnSpPr>
            <a:cxnSpLocks/>
          </p:cNvCxnSpPr>
          <p:nvPr/>
        </p:nvCxnSpPr>
        <p:spPr>
          <a:xfrm>
            <a:off x="6096000" y="838199"/>
            <a:ext cx="0" cy="642983"/>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D1C6122-4529-4878-928A-89D1FEF3CA61}"/>
              </a:ext>
            </a:extLst>
          </p:cNvPr>
          <p:cNvCxnSpPr>
            <a:cxnSpLocks/>
          </p:cNvCxnSpPr>
          <p:nvPr/>
        </p:nvCxnSpPr>
        <p:spPr>
          <a:xfrm>
            <a:off x="6096000" y="5393870"/>
            <a:ext cx="0" cy="642983"/>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4D40328-6007-4A76-8C84-E397D5E9C5FC}"/>
              </a:ext>
            </a:extLst>
          </p:cNvPr>
          <p:cNvCxnSpPr>
            <a:cxnSpLocks/>
          </p:cNvCxnSpPr>
          <p:nvPr/>
        </p:nvCxnSpPr>
        <p:spPr>
          <a:xfrm flipH="1">
            <a:off x="1127126" y="3429000"/>
            <a:ext cx="2736849" cy="0"/>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0C01BC0-374E-4CEB-BFAB-36F038329C34}"/>
              </a:ext>
            </a:extLst>
          </p:cNvPr>
          <p:cNvCxnSpPr>
            <a:cxnSpLocks/>
          </p:cNvCxnSpPr>
          <p:nvPr/>
        </p:nvCxnSpPr>
        <p:spPr>
          <a:xfrm flipH="1">
            <a:off x="8328026" y="3429000"/>
            <a:ext cx="2736849" cy="0"/>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F143D68F-CEC7-4296-AA3A-F2FB99F6F0BB}"/>
              </a:ext>
            </a:extLst>
          </p:cNvPr>
          <p:cNvGrpSpPr/>
          <p:nvPr/>
        </p:nvGrpSpPr>
        <p:grpSpPr>
          <a:xfrm>
            <a:off x="1051405" y="1658083"/>
            <a:ext cx="3244370" cy="1496767"/>
            <a:chOff x="1051405" y="1653003"/>
            <a:chExt cx="3244370" cy="1496767"/>
          </a:xfrm>
        </p:grpSpPr>
        <p:sp>
          <p:nvSpPr>
            <p:cNvPr id="25" name="文本框 24">
              <a:extLst>
                <a:ext uri="{FF2B5EF4-FFF2-40B4-BE49-F238E27FC236}">
                  <a16:creationId xmlns:a16="http://schemas.microsoft.com/office/drawing/2014/main" id="{1B987A6B-3C6F-48A5-936F-C14A84FCE13F}"/>
                </a:ext>
              </a:extLst>
            </p:cNvPr>
            <p:cNvSpPr txBox="1"/>
            <p:nvPr/>
          </p:nvSpPr>
          <p:spPr>
            <a:xfrm>
              <a:off x="1051405" y="1653003"/>
              <a:ext cx="1638856" cy="430887"/>
            </a:xfrm>
            <a:prstGeom prst="rect">
              <a:avLst/>
            </a:prstGeom>
            <a:noFill/>
          </p:spPr>
          <p:txBody>
            <a:bodyPr wrap="square" rtlCol="0">
              <a:spAutoFit/>
            </a:bodyPr>
            <a:lstStyle/>
            <a:p>
              <a:r>
                <a:rPr lang="zh-CN" altLang="en-US" sz="2200" b="1" dirty="0">
                  <a:latin typeface="+mn-ea"/>
                </a:rPr>
                <a:t>添加小标题</a:t>
              </a:r>
            </a:p>
          </p:txBody>
        </p:sp>
        <p:sp>
          <p:nvSpPr>
            <p:cNvPr id="26" name="文本框 25">
              <a:extLst>
                <a:ext uri="{FF2B5EF4-FFF2-40B4-BE49-F238E27FC236}">
                  <a16:creationId xmlns:a16="http://schemas.microsoft.com/office/drawing/2014/main" id="{6A4DE1A4-5B40-402A-A678-AFC09CD8B8BD}"/>
                </a:ext>
              </a:extLst>
            </p:cNvPr>
            <p:cNvSpPr txBox="1"/>
            <p:nvPr/>
          </p:nvSpPr>
          <p:spPr>
            <a:xfrm>
              <a:off x="1063903" y="2088902"/>
              <a:ext cx="3231872" cy="1060868"/>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p:txBody>
        </p:sp>
      </p:grpSp>
      <p:grpSp>
        <p:nvGrpSpPr>
          <p:cNvPr id="2" name="组合 1">
            <a:extLst>
              <a:ext uri="{FF2B5EF4-FFF2-40B4-BE49-F238E27FC236}">
                <a16:creationId xmlns:a16="http://schemas.microsoft.com/office/drawing/2014/main" id="{9405CE39-5AD9-4B7E-BDAF-56C122A70E22}"/>
              </a:ext>
            </a:extLst>
          </p:cNvPr>
          <p:cNvGrpSpPr/>
          <p:nvPr/>
        </p:nvGrpSpPr>
        <p:grpSpPr>
          <a:xfrm>
            <a:off x="8229887" y="1653003"/>
            <a:ext cx="3244370" cy="1501847"/>
            <a:chOff x="8229887" y="1653003"/>
            <a:chExt cx="3244370" cy="1501847"/>
          </a:xfrm>
        </p:grpSpPr>
        <p:sp>
          <p:nvSpPr>
            <p:cNvPr id="27" name="文本框 26">
              <a:extLst>
                <a:ext uri="{FF2B5EF4-FFF2-40B4-BE49-F238E27FC236}">
                  <a16:creationId xmlns:a16="http://schemas.microsoft.com/office/drawing/2014/main" id="{2030C4AC-FC53-4B9D-B995-AF02224F606D}"/>
                </a:ext>
              </a:extLst>
            </p:cNvPr>
            <p:cNvSpPr txBox="1"/>
            <p:nvPr/>
          </p:nvSpPr>
          <p:spPr>
            <a:xfrm>
              <a:off x="8229887" y="1653003"/>
              <a:ext cx="1638856" cy="430887"/>
            </a:xfrm>
            <a:prstGeom prst="rect">
              <a:avLst/>
            </a:prstGeom>
            <a:noFill/>
          </p:spPr>
          <p:txBody>
            <a:bodyPr wrap="square" rtlCol="0">
              <a:spAutoFit/>
            </a:bodyPr>
            <a:lstStyle/>
            <a:p>
              <a:r>
                <a:rPr lang="zh-CN" altLang="en-US" sz="2200" b="1" dirty="0">
                  <a:latin typeface="+mn-ea"/>
                </a:rPr>
                <a:t>添加小标题</a:t>
              </a:r>
            </a:p>
          </p:txBody>
        </p:sp>
        <p:sp>
          <p:nvSpPr>
            <p:cNvPr id="28" name="文本框 27">
              <a:extLst>
                <a:ext uri="{FF2B5EF4-FFF2-40B4-BE49-F238E27FC236}">
                  <a16:creationId xmlns:a16="http://schemas.microsoft.com/office/drawing/2014/main" id="{4C3D6E5C-70D3-43F7-B37D-5EE89C6B88B4}"/>
                </a:ext>
              </a:extLst>
            </p:cNvPr>
            <p:cNvSpPr txBox="1"/>
            <p:nvPr/>
          </p:nvSpPr>
          <p:spPr>
            <a:xfrm>
              <a:off x="8242385" y="2093982"/>
              <a:ext cx="3231872" cy="1060868"/>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p:txBody>
        </p:sp>
      </p:grpSp>
      <p:grpSp>
        <p:nvGrpSpPr>
          <p:cNvPr id="4" name="组合 3">
            <a:extLst>
              <a:ext uri="{FF2B5EF4-FFF2-40B4-BE49-F238E27FC236}">
                <a16:creationId xmlns:a16="http://schemas.microsoft.com/office/drawing/2014/main" id="{120E5D4A-C068-48B1-B780-F24E255EA453}"/>
              </a:ext>
            </a:extLst>
          </p:cNvPr>
          <p:cNvGrpSpPr/>
          <p:nvPr/>
        </p:nvGrpSpPr>
        <p:grpSpPr>
          <a:xfrm>
            <a:off x="1051405" y="3705963"/>
            <a:ext cx="3244370" cy="1496767"/>
            <a:chOff x="1051405" y="3746603"/>
            <a:chExt cx="3244370" cy="1496767"/>
          </a:xfrm>
        </p:grpSpPr>
        <p:sp>
          <p:nvSpPr>
            <p:cNvPr id="29" name="文本框 28">
              <a:extLst>
                <a:ext uri="{FF2B5EF4-FFF2-40B4-BE49-F238E27FC236}">
                  <a16:creationId xmlns:a16="http://schemas.microsoft.com/office/drawing/2014/main" id="{E7B0A1C9-B7AD-485F-998B-EED65BED1F82}"/>
                </a:ext>
              </a:extLst>
            </p:cNvPr>
            <p:cNvSpPr txBox="1"/>
            <p:nvPr/>
          </p:nvSpPr>
          <p:spPr>
            <a:xfrm>
              <a:off x="1051405" y="3746603"/>
              <a:ext cx="1638856" cy="430887"/>
            </a:xfrm>
            <a:prstGeom prst="rect">
              <a:avLst/>
            </a:prstGeom>
            <a:noFill/>
          </p:spPr>
          <p:txBody>
            <a:bodyPr wrap="square" rtlCol="0">
              <a:spAutoFit/>
            </a:bodyPr>
            <a:lstStyle/>
            <a:p>
              <a:r>
                <a:rPr lang="zh-CN" altLang="en-US" sz="2200" b="1" dirty="0">
                  <a:latin typeface="+mn-ea"/>
                </a:rPr>
                <a:t>添加小标题</a:t>
              </a:r>
            </a:p>
          </p:txBody>
        </p:sp>
        <p:sp>
          <p:nvSpPr>
            <p:cNvPr id="30" name="文本框 29">
              <a:extLst>
                <a:ext uri="{FF2B5EF4-FFF2-40B4-BE49-F238E27FC236}">
                  <a16:creationId xmlns:a16="http://schemas.microsoft.com/office/drawing/2014/main" id="{47F721EC-5872-47A7-8B22-1CD2847297B6}"/>
                </a:ext>
              </a:extLst>
            </p:cNvPr>
            <p:cNvSpPr txBox="1"/>
            <p:nvPr/>
          </p:nvSpPr>
          <p:spPr>
            <a:xfrm>
              <a:off x="1063903" y="4182502"/>
              <a:ext cx="3231872" cy="1060868"/>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p:txBody>
        </p:sp>
      </p:grpSp>
      <p:grpSp>
        <p:nvGrpSpPr>
          <p:cNvPr id="5" name="组合 4">
            <a:extLst>
              <a:ext uri="{FF2B5EF4-FFF2-40B4-BE49-F238E27FC236}">
                <a16:creationId xmlns:a16="http://schemas.microsoft.com/office/drawing/2014/main" id="{EC96A74A-8497-441A-BA06-0D942DF84224}"/>
              </a:ext>
            </a:extLst>
          </p:cNvPr>
          <p:cNvGrpSpPr/>
          <p:nvPr/>
        </p:nvGrpSpPr>
        <p:grpSpPr>
          <a:xfrm>
            <a:off x="8229887" y="3705963"/>
            <a:ext cx="3244370" cy="1496767"/>
            <a:chOff x="8229887" y="3742486"/>
            <a:chExt cx="3244370" cy="1496767"/>
          </a:xfrm>
        </p:grpSpPr>
        <p:sp>
          <p:nvSpPr>
            <p:cNvPr id="31" name="文本框 30">
              <a:extLst>
                <a:ext uri="{FF2B5EF4-FFF2-40B4-BE49-F238E27FC236}">
                  <a16:creationId xmlns:a16="http://schemas.microsoft.com/office/drawing/2014/main" id="{48CA7D90-62FE-44C2-964F-2C97F01AA347}"/>
                </a:ext>
              </a:extLst>
            </p:cNvPr>
            <p:cNvSpPr txBox="1"/>
            <p:nvPr/>
          </p:nvSpPr>
          <p:spPr>
            <a:xfrm>
              <a:off x="8229887" y="3742486"/>
              <a:ext cx="1638856" cy="430887"/>
            </a:xfrm>
            <a:prstGeom prst="rect">
              <a:avLst/>
            </a:prstGeom>
            <a:noFill/>
          </p:spPr>
          <p:txBody>
            <a:bodyPr wrap="square" rtlCol="0">
              <a:spAutoFit/>
            </a:bodyPr>
            <a:lstStyle/>
            <a:p>
              <a:r>
                <a:rPr lang="zh-CN" altLang="en-US" sz="2200" b="1" dirty="0">
                  <a:latin typeface="+mn-ea"/>
                </a:rPr>
                <a:t>添加小标题</a:t>
              </a:r>
            </a:p>
          </p:txBody>
        </p:sp>
        <p:sp>
          <p:nvSpPr>
            <p:cNvPr id="32" name="文本框 31">
              <a:extLst>
                <a:ext uri="{FF2B5EF4-FFF2-40B4-BE49-F238E27FC236}">
                  <a16:creationId xmlns:a16="http://schemas.microsoft.com/office/drawing/2014/main" id="{248573A8-7DB6-45E0-A67A-DCC11DA140BF}"/>
                </a:ext>
              </a:extLst>
            </p:cNvPr>
            <p:cNvSpPr txBox="1"/>
            <p:nvPr/>
          </p:nvSpPr>
          <p:spPr>
            <a:xfrm>
              <a:off x="8242385" y="4178385"/>
              <a:ext cx="3231872" cy="1060868"/>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p:txBody>
        </p:sp>
      </p:grpSp>
    </p:spTree>
    <p:extLst>
      <p:ext uri="{BB962C8B-B14F-4D97-AF65-F5344CB8AC3E}">
        <p14:creationId xmlns:p14="http://schemas.microsoft.com/office/powerpoint/2010/main" val="4062709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5" name="矩形 64">
            <a:extLst>
              <a:ext uri="{FF2B5EF4-FFF2-40B4-BE49-F238E27FC236}">
                <a16:creationId xmlns:a16="http://schemas.microsoft.com/office/drawing/2014/main" id="{EAC6B605-F252-4FC5-8AEF-E05F5D0611E7}"/>
              </a:ext>
            </a:extLst>
          </p:cNvPr>
          <p:cNvSpPr/>
          <p:nvPr/>
        </p:nvSpPr>
        <p:spPr>
          <a:xfrm>
            <a:off x="803275" y="3761169"/>
            <a:ext cx="7590092" cy="1927631"/>
          </a:xfrm>
          <a:prstGeom prst="rect">
            <a:avLst/>
          </a:prstGeom>
          <a:solidFill>
            <a:schemeClr val="bg1">
              <a:alpha val="80000"/>
            </a:schemeClr>
          </a:solidFill>
          <a:ln w="9525">
            <a:gradFill flip="none" rotWithShape="1">
              <a:gsLst>
                <a:gs pos="0">
                  <a:schemeClr val="accent1">
                    <a:lumMod val="5000"/>
                    <a:lumOff val="95000"/>
                  </a:schemeClr>
                </a:gs>
                <a:gs pos="54000">
                  <a:schemeClr val="accent1">
                    <a:lumMod val="45000"/>
                    <a:lumOff val="55000"/>
                    <a:alpha val="0"/>
                  </a:schemeClr>
                </a:gs>
                <a:gs pos="100000">
                  <a:schemeClr val="accent1">
                    <a:lumMod val="30000"/>
                    <a:lumOff val="70000"/>
                  </a:schemeClr>
                </a:gs>
              </a:gsLst>
              <a:path path="shape">
                <a:fillToRect l="50000" t="50000" r="50000" b="50000"/>
              </a:path>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8499D32F-96CF-4E85-9155-29DDE8652469}"/>
              </a:ext>
            </a:extLst>
          </p:cNvPr>
          <p:cNvSpPr/>
          <p:nvPr/>
        </p:nvSpPr>
        <p:spPr>
          <a:xfrm>
            <a:off x="3798633" y="1204324"/>
            <a:ext cx="7590092" cy="1927631"/>
          </a:xfrm>
          <a:prstGeom prst="rect">
            <a:avLst/>
          </a:prstGeom>
          <a:solidFill>
            <a:schemeClr val="bg1">
              <a:alpha val="80000"/>
            </a:schemeClr>
          </a:solidFill>
          <a:ln w="9525">
            <a:gradFill flip="none" rotWithShape="1">
              <a:gsLst>
                <a:gs pos="0">
                  <a:schemeClr val="accent1">
                    <a:lumMod val="5000"/>
                    <a:lumOff val="95000"/>
                  </a:schemeClr>
                </a:gs>
                <a:gs pos="54000">
                  <a:schemeClr val="accent1">
                    <a:lumMod val="45000"/>
                    <a:lumOff val="55000"/>
                    <a:alpha val="0"/>
                  </a:schemeClr>
                </a:gs>
                <a:gs pos="100000">
                  <a:schemeClr val="accent1">
                    <a:lumMod val="30000"/>
                    <a:lumOff val="70000"/>
                  </a:schemeClr>
                </a:gs>
              </a:gsLst>
              <a:path path="shape">
                <a:fillToRect l="50000" t="50000" r="50000" b="50000"/>
              </a:path>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AA216DF9-0769-4409-8FBB-59050C434F3D}"/>
              </a:ext>
            </a:extLst>
          </p:cNvPr>
          <p:cNvSpPr/>
          <p:nvPr/>
        </p:nvSpPr>
        <p:spPr>
          <a:xfrm>
            <a:off x="11388725" y="1204323"/>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占位符 76">
            <a:extLst>
              <a:ext uri="{FF2B5EF4-FFF2-40B4-BE49-F238E27FC236}">
                <a16:creationId xmlns:a16="http://schemas.microsoft.com/office/drawing/2014/main" id="{7862523D-5A0D-42C4-ABE5-C1399B7CEBA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7309" r="7309"/>
          <a:stretch>
            <a:fillRect/>
          </a:stretch>
        </p:blipFill>
        <p:spPr>
          <a:ln w="47625">
            <a:solidFill>
              <a:schemeClr val="bg1"/>
            </a:solidFill>
          </a:ln>
          <a:effectLst>
            <a:outerShdw blurRad="88900" sx="102000" sy="102000" algn="ctr" rotWithShape="0">
              <a:prstClr val="black">
                <a:alpha val="10000"/>
              </a:prstClr>
            </a:outerShdw>
          </a:effectLst>
        </p:spPr>
      </p:pic>
      <p:pic>
        <p:nvPicPr>
          <p:cNvPr id="31" name="图片占位符 30">
            <a:extLst>
              <a:ext uri="{FF2B5EF4-FFF2-40B4-BE49-F238E27FC236}">
                <a16:creationId xmlns:a16="http://schemas.microsoft.com/office/drawing/2014/main" id="{BB7EAF36-E08A-417B-9A21-96B01A83F5D7}"/>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5153" b="5153"/>
          <a:stretch>
            <a:fillRect/>
          </a:stretch>
        </p:blipFill>
        <p:spPr>
          <a:ln w="47625">
            <a:solidFill>
              <a:schemeClr val="bg1"/>
            </a:solidFill>
          </a:ln>
          <a:effectLst>
            <a:outerShdw blurRad="88900" sx="102000" sy="102000" algn="ctr" rotWithShape="0">
              <a:prstClr val="black">
                <a:alpha val="10000"/>
              </a:prstClr>
            </a:outerShdw>
          </a:effectLst>
        </p:spPr>
      </p:pic>
      <p:sp>
        <p:nvSpPr>
          <p:cNvPr id="4" name="文本占位符 3">
            <a:extLst>
              <a:ext uri="{FF2B5EF4-FFF2-40B4-BE49-F238E27FC236}">
                <a16:creationId xmlns:a16="http://schemas.microsoft.com/office/drawing/2014/main" id="{CF610C29-8D48-4D25-8BB7-84762A910F24}"/>
              </a:ext>
            </a:extLst>
          </p:cNvPr>
          <p:cNvSpPr>
            <a:spLocks noGrp="1"/>
          </p:cNvSpPr>
          <p:nvPr>
            <p:ph type="body" sz="quarter" idx="12"/>
          </p:nvPr>
        </p:nvSpPr>
        <p:spPr/>
        <p:txBody>
          <a:bodyPr/>
          <a:lstStyle/>
          <a:p>
            <a:pPr marL="0" indent="0">
              <a:buNone/>
            </a:pPr>
            <a:r>
              <a:rPr lang="zh-CN" altLang="en-US" dirty="0"/>
              <a:t>两图片排版</a:t>
            </a:r>
          </a:p>
        </p:txBody>
      </p:sp>
      <p:grpSp>
        <p:nvGrpSpPr>
          <p:cNvPr id="61" name="组合 60">
            <a:extLst>
              <a:ext uri="{FF2B5EF4-FFF2-40B4-BE49-F238E27FC236}">
                <a16:creationId xmlns:a16="http://schemas.microsoft.com/office/drawing/2014/main" id="{665094D7-12FA-4725-A267-9BC953D769AB}"/>
              </a:ext>
            </a:extLst>
          </p:cNvPr>
          <p:cNvGrpSpPr/>
          <p:nvPr/>
        </p:nvGrpSpPr>
        <p:grpSpPr>
          <a:xfrm>
            <a:off x="4311875" y="1529372"/>
            <a:ext cx="6853346" cy="1277534"/>
            <a:chOff x="4311875" y="1568979"/>
            <a:chExt cx="6853346" cy="1277534"/>
          </a:xfrm>
        </p:grpSpPr>
        <p:sp>
          <p:nvSpPr>
            <p:cNvPr id="58" name="文本框 57">
              <a:extLst>
                <a:ext uri="{FF2B5EF4-FFF2-40B4-BE49-F238E27FC236}">
                  <a16:creationId xmlns:a16="http://schemas.microsoft.com/office/drawing/2014/main" id="{801E60D5-88EC-4A9B-BBA6-5548B7E7C500}"/>
                </a:ext>
              </a:extLst>
            </p:cNvPr>
            <p:cNvSpPr txBox="1"/>
            <p:nvPr/>
          </p:nvSpPr>
          <p:spPr>
            <a:xfrm>
              <a:off x="4311875" y="1568979"/>
              <a:ext cx="1763949" cy="470005"/>
            </a:xfrm>
            <a:prstGeom prst="rect">
              <a:avLst/>
            </a:prstGeom>
            <a:noFill/>
          </p:spPr>
          <p:txBody>
            <a:bodyPr wrap="square" rtlCol="0">
              <a:spAutoFit/>
            </a:bodyPr>
            <a:lstStyle/>
            <a:p>
              <a:r>
                <a:rPr lang="zh-CN" altLang="en-US" sz="2400" b="1" dirty="0">
                  <a:latin typeface="+mn-ea"/>
                </a:rPr>
                <a:t>这里是标题</a:t>
              </a:r>
            </a:p>
          </p:txBody>
        </p:sp>
        <p:sp>
          <p:nvSpPr>
            <p:cNvPr id="59" name="文本框 58">
              <a:extLst>
                <a:ext uri="{FF2B5EF4-FFF2-40B4-BE49-F238E27FC236}">
                  <a16:creationId xmlns:a16="http://schemas.microsoft.com/office/drawing/2014/main" id="{440BEA23-9968-4445-B13E-12C3A5F8DBA5}"/>
                </a:ext>
              </a:extLst>
            </p:cNvPr>
            <p:cNvSpPr txBox="1"/>
            <p:nvPr/>
          </p:nvSpPr>
          <p:spPr>
            <a:xfrm>
              <a:off x="4316766" y="2046807"/>
              <a:ext cx="6848455" cy="799706"/>
            </a:xfrm>
            <a:prstGeom prst="rect">
              <a:avLst/>
            </a:prstGeom>
            <a:noFill/>
          </p:spPr>
          <p:txBody>
            <a:bodyPr wrap="square" rtlCol="0">
              <a:spAutoFit/>
            </a:bodyPr>
            <a:lstStyle/>
            <a:p>
              <a:pPr>
                <a:lnSpc>
                  <a:spcPct val="120000"/>
                </a:lnSpc>
              </a:pPr>
              <a:r>
                <a:rPr lang="zh-CN" altLang="en-US" sz="2000" dirty="0">
                  <a:latin typeface="+mn-ea"/>
                </a:rPr>
                <a:t>添加介绍文字。华中科技大学位于湖北省武汉市是中华人民共和国教育部直属的综合性研究型全国重点大学</a:t>
              </a:r>
            </a:p>
          </p:txBody>
        </p:sp>
      </p:grpSp>
      <p:sp>
        <p:nvSpPr>
          <p:cNvPr id="66" name="矩形 65">
            <a:extLst>
              <a:ext uri="{FF2B5EF4-FFF2-40B4-BE49-F238E27FC236}">
                <a16:creationId xmlns:a16="http://schemas.microsoft.com/office/drawing/2014/main" id="{2F3309D0-B038-4F64-BF37-DDB9398F10F8}"/>
              </a:ext>
            </a:extLst>
          </p:cNvPr>
          <p:cNvSpPr/>
          <p:nvPr/>
        </p:nvSpPr>
        <p:spPr>
          <a:xfrm>
            <a:off x="673100" y="3761168"/>
            <a:ext cx="130175" cy="19276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7A781DA9-04D7-488A-B7E9-B92D23384454}"/>
              </a:ext>
            </a:extLst>
          </p:cNvPr>
          <p:cNvGrpSpPr/>
          <p:nvPr/>
        </p:nvGrpSpPr>
        <p:grpSpPr>
          <a:xfrm>
            <a:off x="1039657" y="4086217"/>
            <a:ext cx="6903468" cy="1277534"/>
            <a:chOff x="4327882" y="1568979"/>
            <a:chExt cx="6903468" cy="1277534"/>
          </a:xfrm>
        </p:grpSpPr>
        <p:sp>
          <p:nvSpPr>
            <p:cNvPr id="68" name="文本框 67">
              <a:extLst>
                <a:ext uri="{FF2B5EF4-FFF2-40B4-BE49-F238E27FC236}">
                  <a16:creationId xmlns:a16="http://schemas.microsoft.com/office/drawing/2014/main" id="{4A8BE8A6-F0B2-4E36-8ABA-3A1B8A56EDC7}"/>
                </a:ext>
              </a:extLst>
            </p:cNvPr>
            <p:cNvSpPr txBox="1"/>
            <p:nvPr/>
          </p:nvSpPr>
          <p:spPr>
            <a:xfrm>
              <a:off x="9467401" y="1568979"/>
              <a:ext cx="1763949" cy="470005"/>
            </a:xfrm>
            <a:prstGeom prst="rect">
              <a:avLst/>
            </a:prstGeom>
            <a:noFill/>
          </p:spPr>
          <p:txBody>
            <a:bodyPr wrap="square" rtlCol="0">
              <a:spAutoFit/>
            </a:bodyPr>
            <a:lstStyle/>
            <a:p>
              <a:r>
                <a:rPr lang="zh-CN" altLang="en-US" sz="2400" b="1" dirty="0">
                  <a:latin typeface="+mn-ea"/>
                </a:rPr>
                <a:t>这里是标题</a:t>
              </a:r>
            </a:p>
          </p:txBody>
        </p:sp>
        <p:sp>
          <p:nvSpPr>
            <p:cNvPr id="69" name="文本框 68">
              <a:extLst>
                <a:ext uri="{FF2B5EF4-FFF2-40B4-BE49-F238E27FC236}">
                  <a16:creationId xmlns:a16="http://schemas.microsoft.com/office/drawing/2014/main" id="{3BBA1CE3-8446-4BC9-9789-E236626D3335}"/>
                </a:ext>
              </a:extLst>
            </p:cNvPr>
            <p:cNvSpPr txBox="1"/>
            <p:nvPr/>
          </p:nvSpPr>
          <p:spPr>
            <a:xfrm>
              <a:off x="4327882" y="2046807"/>
              <a:ext cx="6848455" cy="799706"/>
            </a:xfrm>
            <a:prstGeom prst="rect">
              <a:avLst/>
            </a:prstGeom>
            <a:noFill/>
          </p:spPr>
          <p:txBody>
            <a:bodyPr wrap="square" rtlCol="0">
              <a:spAutoFit/>
            </a:bodyPr>
            <a:lstStyle/>
            <a:p>
              <a:pPr algn="r">
                <a:lnSpc>
                  <a:spcPct val="120000"/>
                </a:lnSpc>
              </a:pPr>
              <a:r>
                <a:rPr lang="zh-CN" altLang="en-US" sz="2000" dirty="0">
                  <a:latin typeface="+mn-ea"/>
                </a:rPr>
                <a:t>添加介绍文字。华中科技大学位于湖北省武汉市是中华人民共和国教育部直属的综合性研究型全国重点大学</a:t>
              </a:r>
            </a:p>
          </p:txBody>
        </p:sp>
      </p:grpSp>
    </p:spTree>
    <p:extLst>
      <p:ext uri="{BB962C8B-B14F-4D97-AF65-F5344CB8AC3E}">
        <p14:creationId xmlns:p14="http://schemas.microsoft.com/office/powerpoint/2010/main" val="2165752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51837D25-11C9-488A-BDBC-A34C574536FF}"/>
              </a:ext>
            </a:extLst>
          </p:cNvPr>
          <p:cNvSpPr>
            <a:spLocks noGrp="1"/>
          </p:cNvSpPr>
          <p:nvPr>
            <p:ph type="body" sz="quarter" idx="12"/>
          </p:nvPr>
        </p:nvSpPr>
        <p:spPr/>
        <p:txBody>
          <a:bodyPr/>
          <a:lstStyle/>
          <a:p>
            <a:pPr marL="0" indent="0">
              <a:buNone/>
            </a:pPr>
            <a:r>
              <a:rPr lang="zh-CN" altLang="en-US" dirty="0"/>
              <a:t>三图片排版</a:t>
            </a:r>
          </a:p>
        </p:txBody>
      </p:sp>
      <p:pic>
        <p:nvPicPr>
          <p:cNvPr id="19" name="图片占位符 18">
            <a:extLst>
              <a:ext uri="{FF2B5EF4-FFF2-40B4-BE49-F238E27FC236}">
                <a16:creationId xmlns:a16="http://schemas.microsoft.com/office/drawing/2014/main" id="{E224CB47-C4A1-478A-ABD0-AF9B6DB47E9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161" r="8161"/>
          <a:stretch>
            <a:fillRect/>
          </a:stretch>
        </p:blipFill>
        <p:spPr/>
      </p:pic>
      <p:pic>
        <p:nvPicPr>
          <p:cNvPr id="90" name="图片占位符 89">
            <a:extLst>
              <a:ext uri="{FF2B5EF4-FFF2-40B4-BE49-F238E27FC236}">
                <a16:creationId xmlns:a16="http://schemas.microsoft.com/office/drawing/2014/main" id="{21CD6B25-6070-491F-AF20-77B269EE557A}"/>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24305" b="24305"/>
          <a:stretch>
            <a:fillRect/>
          </a:stretch>
        </p:blipFill>
        <p:spPr/>
      </p:pic>
      <p:pic>
        <p:nvPicPr>
          <p:cNvPr id="92" name="图片占位符 91">
            <a:extLst>
              <a:ext uri="{FF2B5EF4-FFF2-40B4-BE49-F238E27FC236}">
                <a16:creationId xmlns:a16="http://schemas.microsoft.com/office/drawing/2014/main" id="{AF1886A1-4A4D-43DC-961C-AA8EB9351343}"/>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15890" b="15890"/>
          <a:stretch>
            <a:fillRect/>
          </a:stretch>
        </p:blipFill>
        <p:spPr/>
      </p:pic>
      <p:sp>
        <p:nvSpPr>
          <p:cNvPr id="22" name="矩形 21">
            <a:extLst>
              <a:ext uri="{FF2B5EF4-FFF2-40B4-BE49-F238E27FC236}">
                <a16:creationId xmlns:a16="http://schemas.microsoft.com/office/drawing/2014/main" id="{EBB3BE87-E46E-4142-916E-B1BD6F076230}"/>
              </a:ext>
            </a:extLst>
          </p:cNvPr>
          <p:cNvSpPr/>
          <p:nvPr/>
        </p:nvSpPr>
        <p:spPr>
          <a:xfrm>
            <a:off x="711199" y="3429001"/>
            <a:ext cx="3352801" cy="229870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4E4BA00F-37E3-4977-8D48-02E6F7AC309A}"/>
              </a:ext>
            </a:extLst>
          </p:cNvPr>
          <p:cNvGrpSpPr/>
          <p:nvPr/>
        </p:nvGrpSpPr>
        <p:grpSpPr>
          <a:xfrm>
            <a:off x="1211725" y="3778809"/>
            <a:ext cx="2250148" cy="1491755"/>
            <a:chOff x="1406987" y="3778809"/>
            <a:chExt cx="2250148" cy="1491755"/>
          </a:xfrm>
        </p:grpSpPr>
        <p:sp>
          <p:nvSpPr>
            <p:cNvPr id="25" name="文本框 24">
              <a:extLst>
                <a:ext uri="{FF2B5EF4-FFF2-40B4-BE49-F238E27FC236}">
                  <a16:creationId xmlns:a16="http://schemas.microsoft.com/office/drawing/2014/main" id="{E5206566-DB9A-4618-AD38-FA568334739D}"/>
                </a:ext>
              </a:extLst>
            </p:cNvPr>
            <p:cNvSpPr txBox="1"/>
            <p:nvPr/>
          </p:nvSpPr>
          <p:spPr>
            <a:xfrm>
              <a:off x="1712633" y="3778809"/>
              <a:ext cx="1638856" cy="430887"/>
            </a:xfrm>
            <a:prstGeom prst="rect">
              <a:avLst/>
            </a:prstGeom>
            <a:noFill/>
          </p:spPr>
          <p:txBody>
            <a:bodyPr wrap="square" rtlCol="0">
              <a:spAutoFit/>
            </a:bodyPr>
            <a:lstStyle/>
            <a:p>
              <a:r>
                <a:rPr lang="zh-CN" altLang="en-US" sz="2200" b="1" dirty="0">
                  <a:latin typeface="+mn-ea"/>
                </a:rPr>
                <a:t>添加小标题</a:t>
              </a:r>
            </a:p>
          </p:txBody>
        </p:sp>
        <p:sp>
          <p:nvSpPr>
            <p:cNvPr id="26" name="文本框 25">
              <a:extLst>
                <a:ext uri="{FF2B5EF4-FFF2-40B4-BE49-F238E27FC236}">
                  <a16:creationId xmlns:a16="http://schemas.microsoft.com/office/drawing/2014/main" id="{F5E1247E-71F8-42EB-AD98-9DC7E9BC0B22}"/>
                </a:ext>
              </a:extLst>
            </p:cNvPr>
            <p:cNvSpPr txBox="1"/>
            <p:nvPr/>
          </p:nvSpPr>
          <p:spPr>
            <a:xfrm>
              <a:off x="1406987" y="4209696"/>
              <a:ext cx="2250148" cy="1060868"/>
            </a:xfrm>
            <a:prstGeom prst="rect">
              <a:avLst/>
            </a:prstGeom>
            <a:noFill/>
          </p:spPr>
          <p:txBody>
            <a:bodyPr wrap="square" rtlCol="0">
              <a:spAutoFit/>
            </a:bodyPr>
            <a:lstStyle/>
            <a:p>
              <a:pPr>
                <a:lnSpc>
                  <a:spcPct val="120000"/>
                </a:lnSpc>
              </a:pPr>
              <a:r>
                <a:rPr lang="zh-CN" altLang="en-US" dirty="0">
                  <a:latin typeface="+mn-ea"/>
                </a:rPr>
                <a:t>此处添加说明的文字此处添加说明的文字</a:t>
              </a:r>
              <a:endParaRPr lang="en-US" altLang="zh-CN" dirty="0">
                <a:latin typeface="+mn-ea"/>
              </a:endParaRPr>
            </a:p>
            <a:p>
              <a:pPr>
                <a:lnSpc>
                  <a:spcPct val="120000"/>
                </a:lnSpc>
              </a:pPr>
              <a:r>
                <a:rPr lang="zh-CN" altLang="en-US" dirty="0">
                  <a:latin typeface="+mn-ea"/>
                </a:rPr>
                <a:t>此处添加说明的文字</a:t>
              </a:r>
              <a:endParaRPr lang="en-US" altLang="zh-CN" dirty="0">
                <a:latin typeface="+mn-ea"/>
              </a:endParaRPr>
            </a:p>
          </p:txBody>
        </p:sp>
      </p:grpSp>
      <p:sp>
        <p:nvSpPr>
          <p:cNvPr id="49" name="矩形 48">
            <a:extLst>
              <a:ext uri="{FF2B5EF4-FFF2-40B4-BE49-F238E27FC236}">
                <a16:creationId xmlns:a16="http://schemas.microsoft.com/office/drawing/2014/main" id="{D3B2EC19-A42A-48DB-9F57-10895691CFE7}"/>
              </a:ext>
            </a:extLst>
          </p:cNvPr>
          <p:cNvSpPr/>
          <p:nvPr/>
        </p:nvSpPr>
        <p:spPr>
          <a:xfrm>
            <a:off x="4413249" y="3251201"/>
            <a:ext cx="3352801" cy="229870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531477E8-0022-4C6B-8B7A-96AEC32ECD1E}"/>
              </a:ext>
            </a:extLst>
          </p:cNvPr>
          <p:cNvSpPr/>
          <p:nvPr/>
        </p:nvSpPr>
        <p:spPr>
          <a:xfrm>
            <a:off x="8115299" y="3429001"/>
            <a:ext cx="3352801" cy="229870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786CB1AD-8A90-4D53-AEA7-00CF9F431ADB}"/>
              </a:ext>
            </a:extLst>
          </p:cNvPr>
          <p:cNvSpPr/>
          <p:nvPr/>
        </p:nvSpPr>
        <p:spPr>
          <a:xfrm flipH="1">
            <a:off x="711199" y="5613400"/>
            <a:ext cx="3352800"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DE406E04-3DDC-47EB-9549-106ABCAB8BBB}"/>
              </a:ext>
            </a:extLst>
          </p:cNvPr>
          <p:cNvSpPr/>
          <p:nvPr/>
        </p:nvSpPr>
        <p:spPr>
          <a:xfrm flipH="1">
            <a:off x="4403724" y="5435601"/>
            <a:ext cx="3362325"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A4CFE911-D1DF-4F06-9007-DCB55D74CBB2}"/>
              </a:ext>
            </a:extLst>
          </p:cNvPr>
          <p:cNvSpPr/>
          <p:nvPr/>
        </p:nvSpPr>
        <p:spPr>
          <a:xfrm flipH="1">
            <a:off x="8115300" y="5621650"/>
            <a:ext cx="3352800" cy="114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AE1A7835-565B-42CF-9855-E5D860C3709E}"/>
              </a:ext>
            </a:extLst>
          </p:cNvPr>
          <p:cNvGrpSpPr/>
          <p:nvPr/>
        </p:nvGrpSpPr>
        <p:grpSpPr>
          <a:xfrm>
            <a:off x="5005626" y="3578473"/>
            <a:ext cx="2250148" cy="1491755"/>
            <a:chOff x="1406987" y="3778809"/>
            <a:chExt cx="2250148" cy="1491755"/>
          </a:xfrm>
        </p:grpSpPr>
        <p:sp>
          <p:nvSpPr>
            <p:cNvPr id="74" name="文本框 73">
              <a:extLst>
                <a:ext uri="{FF2B5EF4-FFF2-40B4-BE49-F238E27FC236}">
                  <a16:creationId xmlns:a16="http://schemas.microsoft.com/office/drawing/2014/main" id="{AD58FE0B-441F-474C-AB2B-AB791FCD384C}"/>
                </a:ext>
              </a:extLst>
            </p:cNvPr>
            <p:cNvSpPr txBox="1"/>
            <p:nvPr/>
          </p:nvSpPr>
          <p:spPr>
            <a:xfrm>
              <a:off x="1712633" y="3778809"/>
              <a:ext cx="1638856" cy="430887"/>
            </a:xfrm>
            <a:prstGeom prst="rect">
              <a:avLst/>
            </a:prstGeom>
            <a:noFill/>
          </p:spPr>
          <p:txBody>
            <a:bodyPr wrap="square" rtlCol="0">
              <a:spAutoFit/>
            </a:bodyPr>
            <a:lstStyle/>
            <a:p>
              <a:r>
                <a:rPr lang="zh-CN" altLang="en-US" sz="2200" b="1" dirty="0">
                  <a:latin typeface="+mn-ea"/>
                </a:rPr>
                <a:t>添加小标题</a:t>
              </a:r>
            </a:p>
          </p:txBody>
        </p:sp>
        <p:sp>
          <p:nvSpPr>
            <p:cNvPr id="75" name="文本框 74">
              <a:extLst>
                <a:ext uri="{FF2B5EF4-FFF2-40B4-BE49-F238E27FC236}">
                  <a16:creationId xmlns:a16="http://schemas.microsoft.com/office/drawing/2014/main" id="{3FEFE981-8DA1-4D5E-881F-2BEC022D4529}"/>
                </a:ext>
              </a:extLst>
            </p:cNvPr>
            <p:cNvSpPr txBox="1"/>
            <p:nvPr/>
          </p:nvSpPr>
          <p:spPr>
            <a:xfrm>
              <a:off x="1406987" y="4209696"/>
              <a:ext cx="2250148" cy="1060868"/>
            </a:xfrm>
            <a:prstGeom prst="rect">
              <a:avLst/>
            </a:prstGeom>
            <a:noFill/>
          </p:spPr>
          <p:txBody>
            <a:bodyPr wrap="square" rtlCol="0">
              <a:spAutoFit/>
            </a:bodyPr>
            <a:lstStyle/>
            <a:p>
              <a:pPr>
                <a:lnSpc>
                  <a:spcPct val="120000"/>
                </a:lnSpc>
              </a:pPr>
              <a:r>
                <a:rPr lang="zh-CN" altLang="en-US" dirty="0">
                  <a:latin typeface="+mn-ea"/>
                </a:rPr>
                <a:t>此处添加说明的文字此处添加说明的文字</a:t>
              </a:r>
              <a:endParaRPr lang="en-US" altLang="zh-CN" dirty="0">
                <a:latin typeface="+mn-ea"/>
              </a:endParaRPr>
            </a:p>
            <a:p>
              <a:pPr>
                <a:lnSpc>
                  <a:spcPct val="120000"/>
                </a:lnSpc>
              </a:pPr>
              <a:r>
                <a:rPr lang="zh-CN" altLang="en-US" dirty="0">
                  <a:latin typeface="+mn-ea"/>
                </a:rPr>
                <a:t>此处添加说明的文字</a:t>
              </a:r>
              <a:endParaRPr lang="en-US" altLang="zh-CN" dirty="0">
                <a:latin typeface="+mn-ea"/>
              </a:endParaRPr>
            </a:p>
          </p:txBody>
        </p:sp>
      </p:grpSp>
      <p:grpSp>
        <p:nvGrpSpPr>
          <p:cNvPr id="82" name="组合 81">
            <a:extLst>
              <a:ext uri="{FF2B5EF4-FFF2-40B4-BE49-F238E27FC236}">
                <a16:creationId xmlns:a16="http://schemas.microsoft.com/office/drawing/2014/main" id="{982A6CE3-1AF2-4978-9DE0-5A2EAB342E5D}"/>
              </a:ext>
            </a:extLst>
          </p:cNvPr>
          <p:cNvGrpSpPr/>
          <p:nvPr/>
        </p:nvGrpSpPr>
        <p:grpSpPr>
          <a:xfrm>
            <a:off x="8666625" y="3778809"/>
            <a:ext cx="2250148" cy="1491755"/>
            <a:chOff x="1406987" y="3778809"/>
            <a:chExt cx="2250148" cy="1491755"/>
          </a:xfrm>
        </p:grpSpPr>
        <p:sp>
          <p:nvSpPr>
            <p:cNvPr id="83" name="文本框 82">
              <a:extLst>
                <a:ext uri="{FF2B5EF4-FFF2-40B4-BE49-F238E27FC236}">
                  <a16:creationId xmlns:a16="http://schemas.microsoft.com/office/drawing/2014/main" id="{22717054-1A40-4B19-8176-02A9DBEF9961}"/>
                </a:ext>
              </a:extLst>
            </p:cNvPr>
            <p:cNvSpPr txBox="1"/>
            <p:nvPr/>
          </p:nvSpPr>
          <p:spPr>
            <a:xfrm>
              <a:off x="1712633" y="3778809"/>
              <a:ext cx="1638856" cy="430887"/>
            </a:xfrm>
            <a:prstGeom prst="rect">
              <a:avLst/>
            </a:prstGeom>
            <a:noFill/>
          </p:spPr>
          <p:txBody>
            <a:bodyPr wrap="square" rtlCol="0">
              <a:spAutoFit/>
            </a:bodyPr>
            <a:lstStyle/>
            <a:p>
              <a:r>
                <a:rPr lang="zh-CN" altLang="en-US" sz="2200" b="1" dirty="0">
                  <a:latin typeface="+mn-ea"/>
                </a:rPr>
                <a:t>添加小标题</a:t>
              </a:r>
            </a:p>
          </p:txBody>
        </p:sp>
        <p:sp>
          <p:nvSpPr>
            <p:cNvPr id="84" name="文本框 83">
              <a:extLst>
                <a:ext uri="{FF2B5EF4-FFF2-40B4-BE49-F238E27FC236}">
                  <a16:creationId xmlns:a16="http://schemas.microsoft.com/office/drawing/2014/main" id="{918B00BB-B49D-4634-914F-06D720C67F7E}"/>
                </a:ext>
              </a:extLst>
            </p:cNvPr>
            <p:cNvSpPr txBox="1"/>
            <p:nvPr/>
          </p:nvSpPr>
          <p:spPr>
            <a:xfrm>
              <a:off x="1406987" y="4209696"/>
              <a:ext cx="2250148" cy="1060868"/>
            </a:xfrm>
            <a:prstGeom prst="rect">
              <a:avLst/>
            </a:prstGeom>
            <a:noFill/>
          </p:spPr>
          <p:txBody>
            <a:bodyPr wrap="square" rtlCol="0">
              <a:spAutoFit/>
            </a:bodyPr>
            <a:lstStyle/>
            <a:p>
              <a:pPr>
                <a:lnSpc>
                  <a:spcPct val="120000"/>
                </a:lnSpc>
              </a:pPr>
              <a:r>
                <a:rPr lang="zh-CN" altLang="en-US" dirty="0">
                  <a:latin typeface="+mn-ea"/>
                </a:rPr>
                <a:t>此处添加说明的文字此处添加说明的文字</a:t>
              </a:r>
              <a:endParaRPr lang="en-US" altLang="zh-CN" dirty="0">
                <a:latin typeface="+mn-ea"/>
              </a:endParaRPr>
            </a:p>
            <a:p>
              <a:pPr>
                <a:lnSpc>
                  <a:spcPct val="120000"/>
                </a:lnSpc>
              </a:pPr>
              <a:r>
                <a:rPr lang="zh-CN" altLang="en-US" dirty="0">
                  <a:latin typeface="+mn-ea"/>
                </a:rPr>
                <a:t>此处添加说明的文字</a:t>
              </a:r>
              <a:endParaRPr lang="en-US" altLang="zh-CN" dirty="0">
                <a:latin typeface="+mn-ea"/>
              </a:endParaRPr>
            </a:p>
          </p:txBody>
        </p:sp>
      </p:grpSp>
    </p:spTree>
    <p:extLst>
      <p:ext uri="{BB962C8B-B14F-4D97-AF65-F5344CB8AC3E}">
        <p14:creationId xmlns:p14="http://schemas.microsoft.com/office/powerpoint/2010/main" val="4191306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9" name="图片占位符 68">
            <a:extLst>
              <a:ext uri="{FF2B5EF4-FFF2-40B4-BE49-F238E27FC236}">
                <a16:creationId xmlns:a16="http://schemas.microsoft.com/office/drawing/2014/main" id="{B13DCE00-6EE0-4A6D-B84A-FF427CA59CEB}"/>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18886" b="18886"/>
          <a:stretch>
            <a:fillRect/>
          </a:stretch>
        </p:blipFill>
        <p:spPr/>
      </p:pic>
      <p:pic>
        <p:nvPicPr>
          <p:cNvPr id="61" name="图片占位符 60">
            <a:extLst>
              <a:ext uri="{FF2B5EF4-FFF2-40B4-BE49-F238E27FC236}">
                <a16:creationId xmlns:a16="http://schemas.microsoft.com/office/drawing/2014/main" id="{94B22E95-D0BE-42D3-B452-825604CA35D6}"/>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l="9598" r="9598"/>
          <a:stretch>
            <a:fillRect/>
          </a:stretch>
        </p:blipFill>
        <p:spPr/>
      </p:pic>
      <p:pic>
        <p:nvPicPr>
          <p:cNvPr id="59" name="图片占位符 58">
            <a:extLst>
              <a:ext uri="{FF2B5EF4-FFF2-40B4-BE49-F238E27FC236}">
                <a16:creationId xmlns:a16="http://schemas.microsoft.com/office/drawing/2014/main" id="{91799318-261F-4177-9449-AA23C62BAA78}"/>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l="9665" r="9665"/>
          <a:stretch>
            <a:fillRect/>
          </a:stretch>
        </p:blipFill>
        <p:spPr/>
      </p:pic>
      <p:pic>
        <p:nvPicPr>
          <p:cNvPr id="28" name="图片占位符 27">
            <a:extLst>
              <a:ext uri="{FF2B5EF4-FFF2-40B4-BE49-F238E27FC236}">
                <a16:creationId xmlns:a16="http://schemas.microsoft.com/office/drawing/2014/main" id="{3CB371FB-3F91-407F-8D2D-A35A5B2530BC}"/>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15290" r="15290"/>
          <a:stretch>
            <a:fillRect/>
          </a:stretch>
        </p:blipFill>
        <p:spPr/>
      </p:pic>
      <p:graphicFrame>
        <p:nvGraphicFramePr>
          <p:cNvPr id="4" name="表格 3">
            <a:extLst>
              <a:ext uri="{FF2B5EF4-FFF2-40B4-BE49-F238E27FC236}">
                <a16:creationId xmlns:a16="http://schemas.microsoft.com/office/drawing/2014/main" id="{1F00C890-CD85-486C-9425-B8519156A267}"/>
              </a:ext>
            </a:extLst>
          </p:cNvPr>
          <p:cNvGraphicFramePr>
            <a:graphicFrameLocks noGrp="1"/>
          </p:cNvGraphicFramePr>
          <p:nvPr>
            <p:extLst>
              <p:ext uri="{D42A27DB-BD31-4B8C-83A1-F6EECF244321}">
                <p14:modId xmlns:p14="http://schemas.microsoft.com/office/powerpoint/2010/main" val="1394246272"/>
              </p:ext>
            </p:extLst>
          </p:nvPr>
        </p:nvGraphicFramePr>
        <p:xfrm>
          <a:off x="666750" y="1174731"/>
          <a:ext cx="10858500" cy="4508538"/>
        </p:xfrm>
        <a:graphic>
          <a:graphicData uri="http://schemas.openxmlformats.org/drawingml/2006/table">
            <a:tbl>
              <a:tblPr firstRow="1" bandRow="1">
                <a:tableStyleId>{5C22544A-7EE6-4342-B048-85BDC9FD1C3A}</a:tableStyleId>
              </a:tblPr>
              <a:tblGrid>
                <a:gridCol w="2714625">
                  <a:extLst>
                    <a:ext uri="{9D8B030D-6E8A-4147-A177-3AD203B41FA5}">
                      <a16:colId xmlns:a16="http://schemas.microsoft.com/office/drawing/2014/main" val="3234891123"/>
                    </a:ext>
                  </a:extLst>
                </a:gridCol>
                <a:gridCol w="2714625">
                  <a:extLst>
                    <a:ext uri="{9D8B030D-6E8A-4147-A177-3AD203B41FA5}">
                      <a16:colId xmlns:a16="http://schemas.microsoft.com/office/drawing/2014/main" val="2979907320"/>
                    </a:ext>
                  </a:extLst>
                </a:gridCol>
                <a:gridCol w="2714625">
                  <a:extLst>
                    <a:ext uri="{9D8B030D-6E8A-4147-A177-3AD203B41FA5}">
                      <a16:colId xmlns:a16="http://schemas.microsoft.com/office/drawing/2014/main" val="5767400"/>
                    </a:ext>
                  </a:extLst>
                </a:gridCol>
                <a:gridCol w="2714625">
                  <a:extLst>
                    <a:ext uri="{9D8B030D-6E8A-4147-A177-3AD203B41FA5}">
                      <a16:colId xmlns:a16="http://schemas.microsoft.com/office/drawing/2014/main" val="3488413982"/>
                    </a:ext>
                  </a:extLst>
                </a:gridCol>
              </a:tblGrid>
              <a:tr h="2254269">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80000"/>
                      </a:schemeClr>
                    </a:solidFill>
                  </a:tcPr>
                </a:tc>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420937326"/>
                  </a:ext>
                </a:extLst>
              </a:tr>
              <a:tr h="2254269">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alpha val="80000"/>
                      </a:schemeClr>
                    </a:solidFill>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alpha val="80000"/>
                      </a:schemeClr>
                    </a:solidFill>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90149311"/>
                  </a:ext>
                </a:extLst>
              </a:tr>
            </a:tbl>
          </a:graphicData>
        </a:graphic>
      </p:graphicFrame>
      <p:sp>
        <p:nvSpPr>
          <p:cNvPr id="6" name="文本占位符 5">
            <a:extLst>
              <a:ext uri="{FF2B5EF4-FFF2-40B4-BE49-F238E27FC236}">
                <a16:creationId xmlns:a16="http://schemas.microsoft.com/office/drawing/2014/main" id="{8076FDB1-8F33-4EA4-B00D-AA26A1F6C37B}"/>
              </a:ext>
            </a:extLst>
          </p:cNvPr>
          <p:cNvSpPr>
            <a:spLocks noGrp="1"/>
          </p:cNvSpPr>
          <p:nvPr>
            <p:ph type="body" sz="quarter" idx="12"/>
          </p:nvPr>
        </p:nvSpPr>
        <p:spPr/>
        <p:txBody>
          <a:bodyPr/>
          <a:lstStyle/>
          <a:p>
            <a:pPr marL="0" indent="0">
              <a:buNone/>
            </a:pPr>
            <a:r>
              <a:rPr lang="zh-CN" altLang="en-US" dirty="0"/>
              <a:t>四图片排版</a:t>
            </a:r>
          </a:p>
        </p:txBody>
      </p:sp>
      <p:grpSp>
        <p:nvGrpSpPr>
          <p:cNvPr id="2" name="组合 1">
            <a:extLst>
              <a:ext uri="{FF2B5EF4-FFF2-40B4-BE49-F238E27FC236}">
                <a16:creationId xmlns:a16="http://schemas.microsoft.com/office/drawing/2014/main" id="{28DFC589-0AE2-436E-A0C6-4673E7C2371B}"/>
              </a:ext>
            </a:extLst>
          </p:cNvPr>
          <p:cNvGrpSpPr/>
          <p:nvPr/>
        </p:nvGrpSpPr>
        <p:grpSpPr>
          <a:xfrm>
            <a:off x="895814" y="3599421"/>
            <a:ext cx="2250148" cy="1825629"/>
            <a:chOff x="895814" y="3523159"/>
            <a:chExt cx="2250148" cy="1825629"/>
          </a:xfrm>
        </p:grpSpPr>
        <p:sp>
          <p:nvSpPr>
            <p:cNvPr id="7" name="文本框 6">
              <a:extLst>
                <a:ext uri="{FF2B5EF4-FFF2-40B4-BE49-F238E27FC236}">
                  <a16:creationId xmlns:a16="http://schemas.microsoft.com/office/drawing/2014/main" id="{ADBBCF37-E4B1-4898-92D3-11A67DA01C3D}"/>
                </a:ext>
              </a:extLst>
            </p:cNvPr>
            <p:cNvSpPr txBox="1"/>
            <p:nvPr/>
          </p:nvSpPr>
          <p:spPr>
            <a:xfrm>
              <a:off x="1624493" y="3523159"/>
              <a:ext cx="788508" cy="707886"/>
            </a:xfrm>
            <a:prstGeom prst="rect">
              <a:avLst/>
            </a:prstGeom>
            <a:noFill/>
          </p:spPr>
          <p:txBody>
            <a:bodyPr wrap="square" rtlCol="0">
              <a:spAutoFit/>
            </a:bodyPr>
            <a:lstStyle/>
            <a:p>
              <a:pPr algn="l"/>
              <a:r>
                <a:rPr lang="en-US" altLang="zh-CN" sz="4000" dirty="0">
                  <a:gradFill>
                    <a:gsLst>
                      <a:gs pos="17000">
                        <a:schemeClr val="accent1">
                          <a:lumMod val="60000"/>
                          <a:lumOff val="40000"/>
                          <a:alpha val="69000"/>
                        </a:schemeClr>
                      </a:gs>
                      <a:gs pos="58000">
                        <a:schemeClr val="accent1">
                          <a:lumMod val="60000"/>
                          <a:lumOff val="40000"/>
                          <a:alpha val="0"/>
                        </a:schemeClr>
                      </a:gs>
                    </a:gsLst>
                    <a:lin ang="5400000" scaled="0"/>
                  </a:gradFill>
                  <a:latin typeface="+mn-ea"/>
                </a:rPr>
                <a:t>01</a:t>
              </a:r>
              <a:endParaRPr lang="zh-CN" altLang="en-US" sz="4000" dirty="0">
                <a:gradFill>
                  <a:gsLst>
                    <a:gs pos="17000">
                      <a:schemeClr val="accent1">
                        <a:lumMod val="60000"/>
                        <a:lumOff val="40000"/>
                        <a:alpha val="69000"/>
                      </a:schemeClr>
                    </a:gs>
                    <a:gs pos="58000">
                      <a:schemeClr val="accent1">
                        <a:lumMod val="60000"/>
                        <a:lumOff val="40000"/>
                        <a:alpha val="0"/>
                      </a:schemeClr>
                    </a:gs>
                  </a:gsLst>
                  <a:lin ang="5400000" scaled="0"/>
                </a:gradFill>
                <a:latin typeface="+mn-ea"/>
              </a:endParaRPr>
            </a:p>
          </p:txBody>
        </p:sp>
        <p:grpSp>
          <p:nvGrpSpPr>
            <p:cNvPr id="99" name="组合 98">
              <a:extLst>
                <a:ext uri="{FF2B5EF4-FFF2-40B4-BE49-F238E27FC236}">
                  <a16:creationId xmlns:a16="http://schemas.microsoft.com/office/drawing/2014/main" id="{7F4CC607-6EAE-4057-975F-356A3AD9DFB9}"/>
                </a:ext>
              </a:extLst>
            </p:cNvPr>
            <p:cNvGrpSpPr/>
            <p:nvPr/>
          </p:nvGrpSpPr>
          <p:grpSpPr>
            <a:xfrm>
              <a:off x="895814" y="3857033"/>
              <a:ext cx="2250148" cy="1491755"/>
              <a:chOff x="1381587" y="3778809"/>
              <a:chExt cx="2250148" cy="1491755"/>
            </a:xfrm>
          </p:grpSpPr>
          <p:sp>
            <p:nvSpPr>
              <p:cNvPr id="102" name="文本框 101">
                <a:extLst>
                  <a:ext uri="{FF2B5EF4-FFF2-40B4-BE49-F238E27FC236}">
                    <a16:creationId xmlns:a16="http://schemas.microsoft.com/office/drawing/2014/main" id="{15B2E1A9-6C7F-4EFE-901C-3D97E3E36AE5}"/>
                  </a:ext>
                </a:extLst>
              </p:cNvPr>
              <p:cNvSpPr txBox="1"/>
              <p:nvPr/>
            </p:nvSpPr>
            <p:spPr>
              <a:xfrm>
                <a:off x="1725333" y="3778809"/>
                <a:ext cx="1638856" cy="430887"/>
              </a:xfrm>
              <a:prstGeom prst="rect">
                <a:avLst/>
              </a:prstGeom>
              <a:noFill/>
            </p:spPr>
            <p:txBody>
              <a:bodyPr wrap="square" rtlCol="0">
                <a:spAutoFit/>
              </a:bodyPr>
              <a:lstStyle/>
              <a:p>
                <a:r>
                  <a:rPr lang="zh-CN" altLang="en-US" sz="2200" b="1" dirty="0">
                    <a:latin typeface="+mn-ea"/>
                  </a:rPr>
                  <a:t>添加小标题</a:t>
                </a:r>
              </a:p>
            </p:txBody>
          </p:sp>
          <p:sp>
            <p:nvSpPr>
              <p:cNvPr id="103" name="文本框 102">
                <a:extLst>
                  <a:ext uri="{FF2B5EF4-FFF2-40B4-BE49-F238E27FC236}">
                    <a16:creationId xmlns:a16="http://schemas.microsoft.com/office/drawing/2014/main" id="{4CE46E0D-B938-4A10-9896-69FD39F11228}"/>
                  </a:ext>
                </a:extLst>
              </p:cNvPr>
              <p:cNvSpPr txBox="1"/>
              <p:nvPr/>
            </p:nvSpPr>
            <p:spPr>
              <a:xfrm>
                <a:off x="1381587" y="4209696"/>
                <a:ext cx="2250148" cy="1060868"/>
              </a:xfrm>
              <a:prstGeom prst="rect">
                <a:avLst/>
              </a:prstGeom>
              <a:noFill/>
            </p:spPr>
            <p:txBody>
              <a:bodyPr wrap="square" rtlCol="0">
                <a:spAutoFit/>
              </a:bodyPr>
              <a:lstStyle/>
              <a:p>
                <a:pPr>
                  <a:lnSpc>
                    <a:spcPct val="120000"/>
                  </a:lnSpc>
                </a:pPr>
                <a:r>
                  <a:rPr lang="zh-CN" altLang="en-US" dirty="0">
                    <a:latin typeface="+mn-ea"/>
                  </a:rPr>
                  <a:t>此处添加说明的文字此处添加说明的文字</a:t>
                </a:r>
                <a:endParaRPr lang="en-US" altLang="zh-CN" dirty="0">
                  <a:latin typeface="+mn-ea"/>
                </a:endParaRPr>
              </a:p>
              <a:p>
                <a:pPr>
                  <a:lnSpc>
                    <a:spcPct val="120000"/>
                  </a:lnSpc>
                </a:pPr>
                <a:r>
                  <a:rPr lang="zh-CN" altLang="en-US" dirty="0">
                    <a:latin typeface="+mn-ea"/>
                  </a:rPr>
                  <a:t>此处添加说明的文字</a:t>
                </a:r>
                <a:endParaRPr lang="en-US" altLang="zh-CN" dirty="0">
                  <a:latin typeface="+mn-ea"/>
                </a:endParaRPr>
              </a:p>
            </p:txBody>
          </p:sp>
        </p:grpSp>
      </p:grpSp>
      <p:sp>
        <p:nvSpPr>
          <p:cNvPr id="5" name="等腰三角形 4">
            <a:extLst>
              <a:ext uri="{FF2B5EF4-FFF2-40B4-BE49-F238E27FC236}">
                <a16:creationId xmlns:a16="http://schemas.microsoft.com/office/drawing/2014/main" id="{818B5B51-7548-447E-AA90-B753612D217B}"/>
              </a:ext>
            </a:extLst>
          </p:cNvPr>
          <p:cNvSpPr/>
          <p:nvPr/>
        </p:nvSpPr>
        <p:spPr>
          <a:xfrm>
            <a:off x="1857676" y="3262964"/>
            <a:ext cx="346509" cy="1633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CB7DC5D9-A60C-40A4-8806-97C66F048420}"/>
              </a:ext>
            </a:extLst>
          </p:cNvPr>
          <p:cNvSpPr/>
          <p:nvPr/>
        </p:nvSpPr>
        <p:spPr>
          <a:xfrm>
            <a:off x="7296993" y="3268044"/>
            <a:ext cx="346509" cy="1633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a:extLst>
              <a:ext uri="{FF2B5EF4-FFF2-40B4-BE49-F238E27FC236}">
                <a16:creationId xmlns:a16="http://schemas.microsoft.com/office/drawing/2014/main" id="{AED6C664-E8BB-4421-A6DB-2847CCBA96D8}"/>
              </a:ext>
            </a:extLst>
          </p:cNvPr>
          <p:cNvSpPr/>
          <p:nvPr/>
        </p:nvSpPr>
        <p:spPr>
          <a:xfrm flipV="1">
            <a:off x="4561959" y="3426302"/>
            <a:ext cx="346509" cy="1633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1F8E24A8-1EFB-4376-B201-04B1A2992BB6}"/>
              </a:ext>
            </a:extLst>
          </p:cNvPr>
          <p:cNvSpPr/>
          <p:nvPr/>
        </p:nvSpPr>
        <p:spPr>
          <a:xfrm flipV="1">
            <a:off x="10000196" y="3426302"/>
            <a:ext cx="346509" cy="16333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545646AF-7484-4720-9888-E0B7F33F0710}"/>
              </a:ext>
            </a:extLst>
          </p:cNvPr>
          <p:cNvGrpSpPr/>
          <p:nvPr/>
        </p:nvGrpSpPr>
        <p:grpSpPr>
          <a:xfrm>
            <a:off x="6339351" y="3618671"/>
            <a:ext cx="2250148" cy="1825629"/>
            <a:chOff x="895814" y="3523159"/>
            <a:chExt cx="2250148" cy="1825629"/>
          </a:xfrm>
        </p:grpSpPr>
        <p:sp>
          <p:nvSpPr>
            <p:cNvPr id="44" name="文本框 43">
              <a:extLst>
                <a:ext uri="{FF2B5EF4-FFF2-40B4-BE49-F238E27FC236}">
                  <a16:creationId xmlns:a16="http://schemas.microsoft.com/office/drawing/2014/main" id="{21A294D8-79CC-45D6-94E3-F7076C48F5A2}"/>
                </a:ext>
              </a:extLst>
            </p:cNvPr>
            <p:cNvSpPr txBox="1"/>
            <p:nvPr/>
          </p:nvSpPr>
          <p:spPr>
            <a:xfrm>
              <a:off x="1624493" y="3523159"/>
              <a:ext cx="788508" cy="707886"/>
            </a:xfrm>
            <a:prstGeom prst="rect">
              <a:avLst/>
            </a:prstGeom>
            <a:noFill/>
          </p:spPr>
          <p:txBody>
            <a:bodyPr wrap="square" rtlCol="0">
              <a:spAutoFit/>
            </a:bodyPr>
            <a:lstStyle/>
            <a:p>
              <a:pPr algn="l"/>
              <a:r>
                <a:rPr lang="en-US" altLang="zh-CN" sz="4000" dirty="0">
                  <a:gradFill>
                    <a:gsLst>
                      <a:gs pos="17000">
                        <a:schemeClr val="accent1">
                          <a:lumMod val="60000"/>
                          <a:lumOff val="40000"/>
                          <a:alpha val="69000"/>
                        </a:schemeClr>
                      </a:gs>
                      <a:gs pos="58000">
                        <a:schemeClr val="accent1">
                          <a:lumMod val="60000"/>
                          <a:lumOff val="40000"/>
                          <a:alpha val="0"/>
                        </a:schemeClr>
                      </a:gs>
                    </a:gsLst>
                    <a:lin ang="5400000" scaled="0"/>
                  </a:gradFill>
                  <a:latin typeface="+mn-ea"/>
                </a:rPr>
                <a:t>03</a:t>
              </a:r>
              <a:endParaRPr lang="zh-CN" altLang="en-US" sz="4000" dirty="0">
                <a:gradFill>
                  <a:gsLst>
                    <a:gs pos="17000">
                      <a:schemeClr val="accent1">
                        <a:lumMod val="60000"/>
                        <a:lumOff val="40000"/>
                        <a:alpha val="69000"/>
                      </a:schemeClr>
                    </a:gs>
                    <a:gs pos="58000">
                      <a:schemeClr val="accent1">
                        <a:lumMod val="60000"/>
                        <a:lumOff val="40000"/>
                        <a:alpha val="0"/>
                      </a:schemeClr>
                    </a:gs>
                  </a:gsLst>
                  <a:lin ang="5400000" scaled="0"/>
                </a:gradFill>
                <a:latin typeface="+mn-ea"/>
              </a:endParaRPr>
            </a:p>
          </p:txBody>
        </p:sp>
        <p:grpSp>
          <p:nvGrpSpPr>
            <p:cNvPr id="45" name="组合 44">
              <a:extLst>
                <a:ext uri="{FF2B5EF4-FFF2-40B4-BE49-F238E27FC236}">
                  <a16:creationId xmlns:a16="http://schemas.microsoft.com/office/drawing/2014/main" id="{C9F0EDA3-E80E-487F-9E0B-ABA188256B5E}"/>
                </a:ext>
              </a:extLst>
            </p:cNvPr>
            <p:cNvGrpSpPr/>
            <p:nvPr/>
          </p:nvGrpSpPr>
          <p:grpSpPr>
            <a:xfrm>
              <a:off x="895814" y="3857033"/>
              <a:ext cx="2250148" cy="1491755"/>
              <a:chOff x="1381587" y="3778809"/>
              <a:chExt cx="2250148" cy="1491755"/>
            </a:xfrm>
          </p:grpSpPr>
          <p:sp>
            <p:nvSpPr>
              <p:cNvPr id="46" name="文本框 45">
                <a:extLst>
                  <a:ext uri="{FF2B5EF4-FFF2-40B4-BE49-F238E27FC236}">
                    <a16:creationId xmlns:a16="http://schemas.microsoft.com/office/drawing/2014/main" id="{C12F9CB3-DC9B-407F-8221-7ACA831F7984}"/>
                  </a:ext>
                </a:extLst>
              </p:cNvPr>
              <p:cNvSpPr txBox="1"/>
              <p:nvPr/>
            </p:nvSpPr>
            <p:spPr>
              <a:xfrm>
                <a:off x="1725333" y="3778809"/>
                <a:ext cx="1638856" cy="430887"/>
              </a:xfrm>
              <a:prstGeom prst="rect">
                <a:avLst/>
              </a:prstGeom>
              <a:noFill/>
            </p:spPr>
            <p:txBody>
              <a:bodyPr wrap="square" rtlCol="0">
                <a:spAutoFit/>
              </a:bodyPr>
              <a:lstStyle/>
              <a:p>
                <a:r>
                  <a:rPr lang="zh-CN" altLang="en-US" sz="2200" b="1" dirty="0">
                    <a:latin typeface="+mn-ea"/>
                  </a:rPr>
                  <a:t>添加小标题</a:t>
                </a:r>
              </a:p>
            </p:txBody>
          </p:sp>
          <p:sp>
            <p:nvSpPr>
              <p:cNvPr id="47" name="文本框 46">
                <a:extLst>
                  <a:ext uri="{FF2B5EF4-FFF2-40B4-BE49-F238E27FC236}">
                    <a16:creationId xmlns:a16="http://schemas.microsoft.com/office/drawing/2014/main" id="{FE8B2CA8-63CA-480E-B9E6-5AF153A3C519}"/>
                  </a:ext>
                </a:extLst>
              </p:cNvPr>
              <p:cNvSpPr txBox="1"/>
              <p:nvPr/>
            </p:nvSpPr>
            <p:spPr>
              <a:xfrm>
                <a:off x="1381587" y="4209696"/>
                <a:ext cx="2250148" cy="1060868"/>
              </a:xfrm>
              <a:prstGeom prst="rect">
                <a:avLst/>
              </a:prstGeom>
              <a:noFill/>
            </p:spPr>
            <p:txBody>
              <a:bodyPr wrap="square" rtlCol="0">
                <a:spAutoFit/>
              </a:bodyPr>
              <a:lstStyle/>
              <a:p>
                <a:pPr>
                  <a:lnSpc>
                    <a:spcPct val="120000"/>
                  </a:lnSpc>
                </a:pPr>
                <a:r>
                  <a:rPr lang="zh-CN" altLang="en-US" dirty="0">
                    <a:latin typeface="+mn-ea"/>
                  </a:rPr>
                  <a:t>此处添加说明的文字此处添加说明的文字</a:t>
                </a:r>
                <a:endParaRPr lang="en-US" altLang="zh-CN" dirty="0">
                  <a:latin typeface="+mn-ea"/>
                </a:endParaRPr>
              </a:p>
              <a:p>
                <a:pPr>
                  <a:lnSpc>
                    <a:spcPct val="120000"/>
                  </a:lnSpc>
                </a:pPr>
                <a:r>
                  <a:rPr lang="zh-CN" altLang="en-US" dirty="0">
                    <a:latin typeface="+mn-ea"/>
                  </a:rPr>
                  <a:t>此处添加说明的文字</a:t>
                </a:r>
                <a:endParaRPr lang="en-US" altLang="zh-CN" dirty="0">
                  <a:latin typeface="+mn-ea"/>
                </a:endParaRPr>
              </a:p>
            </p:txBody>
          </p:sp>
        </p:grpSp>
      </p:grpSp>
      <p:grpSp>
        <p:nvGrpSpPr>
          <p:cNvPr id="48" name="组合 47">
            <a:extLst>
              <a:ext uri="{FF2B5EF4-FFF2-40B4-BE49-F238E27FC236}">
                <a16:creationId xmlns:a16="http://schemas.microsoft.com/office/drawing/2014/main" id="{9F88337B-7BC3-44D2-A6EB-39DDEC0C336E}"/>
              </a:ext>
            </a:extLst>
          </p:cNvPr>
          <p:cNvGrpSpPr/>
          <p:nvPr/>
        </p:nvGrpSpPr>
        <p:grpSpPr>
          <a:xfrm>
            <a:off x="3602351" y="1350522"/>
            <a:ext cx="2250148" cy="1825629"/>
            <a:chOff x="895814" y="3523159"/>
            <a:chExt cx="2250148" cy="1825629"/>
          </a:xfrm>
        </p:grpSpPr>
        <p:sp>
          <p:nvSpPr>
            <p:cNvPr id="49" name="文本框 48">
              <a:extLst>
                <a:ext uri="{FF2B5EF4-FFF2-40B4-BE49-F238E27FC236}">
                  <a16:creationId xmlns:a16="http://schemas.microsoft.com/office/drawing/2014/main" id="{1D43F79A-3331-4E0B-AEE9-7FDEBB470937}"/>
                </a:ext>
              </a:extLst>
            </p:cNvPr>
            <p:cNvSpPr txBox="1"/>
            <p:nvPr/>
          </p:nvSpPr>
          <p:spPr>
            <a:xfrm>
              <a:off x="1624493" y="3523159"/>
              <a:ext cx="788508" cy="707886"/>
            </a:xfrm>
            <a:prstGeom prst="rect">
              <a:avLst/>
            </a:prstGeom>
            <a:noFill/>
          </p:spPr>
          <p:txBody>
            <a:bodyPr wrap="square" rtlCol="0">
              <a:spAutoFit/>
            </a:bodyPr>
            <a:lstStyle/>
            <a:p>
              <a:pPr algn="l"/>
              <a:r>
                <a:rPr lang="en-US" altLang="zh-CN" sz="4000" dirty="0">
                  <a:gradFill>
                    <a:gsLst>
                      <a:gs pos="17000">
                        <a:schemeClr val="accent1">
                          <a:lumMod val="60000"/>
                          <a:lumOff val="40000"/>
                          <a:alpha val="69000"/>
                        </a:schemeClr>
                      </a:gs>
                      <a:gs pos="58000">
                        <a:schemeClr val="accent1">
                          <a:lumMod val="60000"/>
                          <a:lumOff val="40000"/>
                          <a:alpha val="0"/>
                        </a:schemeClr>
                      </a:gs>
                    </a:gsLst>
                    <a:lin ang="5400000" scaled="0"/>
                  </a:gradFill>
                  <a:latin typeface="+mn-ea"/>
                </a:rPr>
                <a:t>02</a:t>
              </a:r>
              <a:endParaRPr lang="zh-CN" altLang="en-US" sz="4000" dirty="0">
                <a:gradFill>
                  <a:gsLst>
                    <a:gs pos="17000">
                      <a:schemeClr val="accent1">
                        <a:lumMod val="60000"/>
                        <a:lumOff val="40000"/>
                        <a:alpha val="69000"/>
                      </a:schemeClr>
                    </a:gs>
                    <a:gs pos="58000">
                      <a:schemeClr val="accent1">
                        <a:lumMod val="60000"/>
                        <a:lumOff val="40000"/>
                        <a:alpha val="0"/>
                      </a:schemeClr>
                    </a:gs>
                  </a:gsLst>
                  <a:lin ang="5400000" scaled="0"/>
                </a:gradFill>
                <a:latin typeface="+mn-ea"/>
              </a:endParaRPr>
            </a:p>
          </p:txBody>
        </p:sp>
        <p:grpSp>
          <p:nvGrpSpPr>
            <p:cNvPr id="50" name="组合 49">
              <a:extLst>
                <a:ext uri="{FF2B5EF4-FFF2-40B4-BE49-F238E27FC236}">
                  <a16:creationId xmlns:a16="http://schemas.microsoft.com/office/drawing/2014/main" id="{1C4AB952-F4E0-4306-8C10-B9C171A1395D}"/>
                </a:ext>
              </a:extLst>
            </p:cNvPr>
            <p:cNvGrpSpPr/>
            <p:nvPr/>
          </p:nvGrpSpPr>
          <p:grpSpPr>
            <a:xfrm>
              <a:off x="895814" y="3857033"/>
              <a:ext cx="2250148" cy="1491755"/>
              <a:chOff x="1381587" y="3778809"/>
              <a:chExt cx="2250148" cy="1491755"/>
            </a:xfrm>
          </p:grpSpPr>
          <p:sp>
            <p:nvSpPr>
              <p:cNvPr id="51" name="文本框 50">
                <a:extLst>
                  <a:ext uri="{FF2B5EF4-FFF2-40B4-BE49-F238E27FC236}">
                    <a16:creationId xmlns:a16="http://schemas.microsoft.com/office/drawing/2014/main" id="{4D4222B9-55FC-42CB-B6D0-EF8227A165FC}"/>
                  </a:ext>
                </a:extLst>
              </p:cNvPr>
              <p:cNvSpPr txBox="1"/>
              <p:nvPr/>
            </p:nvSpPr>
            <p:spPr>
              <a:xfrm>
                <a:off x="1725333" y="3778809"/>
                <a:ext cx="1638856" cy="430887"/>
              </a:xfrm>
              <a:prstGeom prst="rect">
                <a:avLst/>
              </a:prstGeom>
              <a:noFill/>
            </p:spPr>
            <p:txBody>
              <a:bodyPr wrap="square" rtlCol="0">
                <a:spAutoFit/>
              </a:bodyPr>
              <a:lstStyle/>
              <a:p>
                <a:r>
                  <a:rPr lang="zh-CN" altLang="en-US" sz="2200" b="1" dirty="0">
                    <a:latin typeface="+mn-ea"/>
                  </a:rPr>
                  <a:t>添加小标题</a:t>
                </a:r>
              </a:p>
            </p:txBody>
          </p:sp>
          <p:sp>
            <p:nvSpPr>
              <p:cNvPr id="52" name="文本框 51">
                <a:extLst>
                  <a:ext uri="{FF2B5EF4-FFF2-40B4-BE49-F238E27FC236}">
                    <a16:creationId xmlns:a16="http://schemas.microsoft.com/office/drawing/2014/main" id="{B46AF347-8539-45A0-AB9C-5F45D09A7A5F}"/>
                  </a:ext>
                </a:extLst>
              </p:cNvPr>
              <p:cNvSpPr txBox="1"/>
              <p:nvPr/>
            </p:nvSpPr>
            <p:spPr>
              <a:xfrm>
                <a:off x="1381587" y="4209696"/>
                <a:ext cx="2250148" cy="1060868"/>
              </a:xfrm>
              <a:prstGeom prst="rect">
                <a:avLst/>
              </a:prstGeom>
              <a:noFill/>
            </p:spPr>
            <p:txBody>
              <a:bodyPr wrap="square" rtlCol="0">
                <a:spAutoFit/>
              </a:bodyPr>
              <a:lstStyle/>
              <a:p>
                <a:pPr>
                  <a:lnSpc>
                    <a:spcPct val="120000"/>
                  </a:lnSpc>
                </a:pPr>
                <a:r>
                  <a:rPr lang="zh-CN" altLang="en-US" dirty="0">
                    <a:latin typeface="+mn-ea"/>
                  </a:rPr>
                  <a:t>此处添加说明的文字此处添加说明的文字</a:t>
                </a:r>
                <a:endParaRPr lang="en-US" altLang="zh-CN" dirty="0">
                  <a:latin typeface="+mn-ea"/>
                </a:endParaRPr>
              </a:p>
              <a:p>
                <a:pPr>
                  <a:lnSpc>
                    <a:spcPct val="120000"/>
                  </a:lnSpc>
                </a:pPr>
                <a:r>
                  <a:rPr lang="zh-CN" altLang="en-US" dirty="0">
                    <a:latin typeface="+mn-ea"/>
                  </a:rPr>
                  <a:t>此处添加说明的文字</a:t>
                </a:r>
                <a:endParaRPr lang="en-US" altLang="zh-CN" dirty="0">
                  <a:latin typeface="+mn-ea"/>
                </a:endParaRPr>
              </a:p>
            </p:txBody>
          </p:sp>
        </p:grpSp>
      </p:grpSp>
      <p:grpSp>
        <p:nvGrpSpPr>
          <p:cNvPr id="53" name="组合 52">
            <a:extLst>
              <a:ext uri="{FF2B5EF4-FFF2-40B4-BE49-F238E27FC236}">
                <a16:creationId xmlns:a16="http://schemas.microsoft.com/office/drawing/2014/main" id="{5ED75091-1350-4C0E-B54C-A6D6E6A94AAA}"/>
              </a:ext>
            </a:extLst>
          </p:cNvPr>
          <p:cNvGrpSpPr/>
          <p:nvPr/>
        </p:nvGrpSpPr>
        <p:grpSpPr>
          <a:xfrm>
            <a:off x="9036973" y="1350522"/>
            <a:ext cx="2250148" cy="1825629"/>
            <a:chOff x="895814" y="3523159"/>
            <a:chExt cx="2250148" cy="1825629"/>
          </a:xfrm>
        </p:grpSpPr>
        <p:sp>
          <p:nvSpPr>
            <p:cNvPr id="54" name="文本框 53">
              <a:extLst>
                <a:ext uri="{FF2B5EF4-FFF2-40B4-BE49-F238E27FC236}">
                  <a16:creationId xmlns:a16="http://schemas.microsoft.com/office/drawing/2014/main" id="{B07EAEE9-22CD-43B9-A87D-4FD4978F2165}"/>
                </a:ext>
              </a:extLst>
            </p:cNvPr>
            <p:cNvSpPr txBox="1"/>
            <p:nvPr/>
          </p:nvSpPr>
          <p:spPr>
            <a:xfrm>
              <a:off x="1624493" y="3523159"/>
              <a:ext cx="788508" cy="707886"/>
            </a:xfrm>
            <a:prstGeom prst="rect">
              <a:avLst/>
            </a:prstGeom>
            <a:noFill/>
          </p:spPr>
          <p:txBody>
            <a:bodyPr wrap="square" rtlCol="0">
              <a:spAutoFit/>
            </a:bodyPr>
            <a:lstStyle/>
            <a:p>
              <a:pPr algn="l"/>
              <a:r>
                <a:rPr lang="en-US" altLang="zh-CN" sz="4000" dirty="0">
                  <a:gradFill>
                    <a:gsLst>
                      <a:gs pos="17000">
                        <a:schemeClr val="accent1">
                          <a:lumMod val="60000"/>
                          <a:lumOff val="40000"/>
                          <a:alpha val="69000"/>
                        </a:schemeClr>
                      </a:gs>
                      <a:gs pos="58000">
                        <a:schemeClr val="accent1">
                          <a:lumMod val="60000"/>
                          <a:lumOff val="40000"/>
                          <a:alpha val="0"/>
                        </a:schemeClr>
                      </a:gs>
                    </a:gsLst>
                    <a:lin ang="5400000" scaled="0"/>
                  </a:gradFill>
                  <a:latin typeface="+mn-ea"/>
                </a:rPr>
                <a:t>04</a:t>
              </a:r>
              <a:endParaRPr lang="zh-CN" altLang="en-US" sz="4000" dirty="0">
                <a:gradFill>
                  <a:gsLst>
                    <a:gs pos="17000">
                      <a:schemeClr val="accent1">
                        <a:lumMod val="60000"/>
                        <a:lumOff val="40000"/>
                        <a:alpha val="69000"/>
                      </a:schemeClr>
                    </a:gs>
                    <a:gs pos="58000">
                      <a:schemeClr val="accent1">
                        <a:lumMod val="60000"/>
                        <a:lumOff val="40000"/>
                        <a:alpha val="0"/>
                      </a:schemeClr>
                    </a:gs>
                  </a:gsLst>
                  <a:lin ang="5400000" scaled="0"/>
                </a:gradFill>
                <a:latin typeface="+mn-ea"/>
              </a:endParaRPr>
            </a:p>
          </p:txBody>
        </p:sp>
        <p:grpSp>
          <p:nvGrpSpPr>
            <p:cNvPr id="55" name="组合 54">
              <a:extLst>
                <a:ext uri="{FF2B5EF4-FFF2-40B4-BE49-F238E27FC236}">
                  <a16:creationId xmlns:a16="http://schemas.microsoft.com/office/drawing/2014/main" id="{F21EBB2E-B606-4C5C-BBF5-6E6144B21B6F}"/>
                </a:ext>
              </a:extLst>
            </p:cNvPr>
            <p:cNvGrpSpPr/>
            <p:nvPr/>
          </p:nvGrpSpPr>
          <p:grpSpPr>
            <a:xfrm>
              <a:off x="895814" y="3857033"/>
              <a:ext cx="2250148" cy="1491755"/>
              <a:chOff x="1381587" y="3778809"/>
              <a:chExt cx="2250148" cy="1491755"/>
            </a:xfrm>
          </p:grpSpPr>
          <p:sp>
            <p:nvSpPr>
              <p:cNvPr id="56" name="文本框 55">
                <a:extLst>
                  <a:ext uri="{FF2B5EF4-FFF2-40B4-BE49-F238E27FC236}">
                    <a16:creationId xmlns:a16="http://schemas.microsoft.com/office/drawing/2014/main" id="{54C398D2-8300-46C6-ADBE-083F8099B799}"/>
                  </a:ext>
                </a:extLst>
              </p:cNvPr>
              <p:cNvSpPr txBox="1"/>
              <p:nvPr/>
            </p:nvSpPr>
            <p:spPr>
              <a:xfrm>
                <a:off x="1725333" y="3778809"/>
                <a:ext cx="1638856" cy="430887"/>
              </a:xfrm>
              <a:prstGeom prst="rect">
                <a:avLst/>
              </a:prstGeom>
              <a:noFill/>
            </p:spPr>
            <p:txBody>
              <a:bodyPr wrap="square" rtlCol="0">
                <a:spAutoFit/>
              </a:bodyPr>
              <a:lstStyle/>
              <a:p>
                <a:r>
                  <a:rPr lang="zh-CN" altLang="en-US" sz="2200" b="1" dirty="0">
                    <a:latin typeface="+mn-ea"/>
                  </a:rPr>
                  <a:t>添加小标题</a:t>
                </a:r>
              </a:p>
            </p:txBody>
          </p:sp>
          <p:sp>
            <p:nvSpPr>
              <p:cNvPr id="57" name="文本框 56">
                <a:extLst>
                  <a:ext uri="{FF2B5EF4-FFF2-40B4-BE49-F238E27FC236}">
                    <a16:creationId xmlns:a16="http://schemas.microsoft.com/office/drawing/2014/main" id="{42AD39F8-AA9E-478B-886C-D60799446655}"/>
                  </a:ext>
                </a:extLst>
              </p:cNvPr>
              <p:cNvSpPr txBox="1"/>
              <p:nvPr/>
            </p:nvSpPr>
            <p:spPr>
              <a:xfrm>
                <a:off x="1381587" y="4209696"/>
                <a:ext cx="2250148" cy="1060868"/>
              </a:xfrm>
              <a:prstGeom prst="rect">
                <a:avLst/>
              </a:prstGeom>
              <a:noFill/>
            </p:spPr>
            <p:txBody>
              <a:bodyPr wrap="square" rtlCol="0">
                <a:spAutoFit/>
              </a:bodyPr>
              <a:lstStyle/>
              <a:p>
                <a:pPr>
                  <a:lnSpc>
                    <a:spcPct val="120000"/>
                  </a:lnSpc>
                </a:pPr>
                <a:r>
                  <a:rPr lang="zh-CN" altLang="en-US" dirty="0">
                    <a:latin typeface="+mn-ea"/>
                  </a:rPr>
                  <a:t>此处添加说明的文字此处添加说明的文字</a:t>
                </a:r>
                <a:endParaRPr lang="en-US" altLang="zh-CN" dirty="0">
                  <a:latin typeface="+mn-ea"/>
                </a:endParaRPr>
              </a:p>
              <a:p>
                <a:pPr>
                  <a:lnSpc>
                    <a:spcPct val="120000"/>
                  </a:lnSpc>
                </a:pPr>
                <a:r>
                  <a:rPr lang="zh-CN" altLang="en-US" dirty="0">
                    <a:latin typeface="+mn-ea"/>
                  </a:rPr>
                  <a:t>此处添加说明的文字</a:t>
                </a:r>
                <a:endParaRPr lang="en-US" altLang="zh-CN" dirty="0">
                  <a:latin typeface="+mn-ea"/>
                </a:endParaRPr>
              </a:p>
            </p:txBody>
          </p:sp>
        </p:grpSp>
      </p:grpSp>
    </p:spTree>
    <p:extLst>
      <p:ext uri="{BB962C8B-B14F-4D97-AF65-F5344CB8AC3E}">
        <p14:creationId xmlns:p14="http://schemas.microsoft.com/office/powerpoint/2010/main" val="598354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0" name="图片占位符 39">
            <a:extLst>
              <a:ext uri="{FF2B5EF4-FFF2-40B4-BE49-F238E27FC236}">
                <a16:creationId xmlns:a16="http://schemas.microsoft.com/office/drawing/2014/main" id="{B724D7DC-9187-4940-87EB-829926611A7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844" b="844"/>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0">
              <a:prstClr val="black">
                <a:alpha val="10000"/>
              </a:prstClr>
            </a:outerShdw>
          </a:effectLst>
        </p:spPr>
      </p:pic>
      <p:pic>
        <p:nvPicPr>
          <p:cNvPr id="38" name="图片占位符 37">
            <a:extLst>
              <a:ext uri="{FF2B5EF4-FFF2-40B4-BE49-F238E27FC236}">
                <a16:creationId xmlns:a16="http://schemas.microsoft.com/office/drawing/2014/main" id="{EDA2ADAE-66E3-42B5-BB6F-B11026E293F1}"/>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25844" b="25844"/>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0">
              <a:prstClr val="black">
                <a:alpha val="10000"/>
              </a:prstClr>
            </a:outerShdw>
          </a:effectLst>
        </p:spPr>
      </p:pic>
      <p:pic>
        <p:nvPicPr>
          <p:cNvPr id="36" name="图片占位符 35">
            <a:extLst>
              <a:ext uri="{FF2B5EF4-FFF2-40B4-BE49-F238E27FC236}">
                <a16:creationId xmlns:a16="http://schemas.microsoft.com/office/drawing/2014/main" id="{6857C46C-32ED-4A44-9CDC-927E591504B9}"/>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7436" r="27436"/>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0">
              <a:prstClr val="black">
                <a:alpha val="10000"/>
              </a:prstClr>
            </a:outerShdw>
          </a:effectLst>
        </p:spPr>
      </p:pic>
      <p:pic>
        <p:nvPicPr>
          <p:cNvPr id="34" name="图片占位符 33">
            <a:extLst>
              <a:ext uri="{FF2B5EF4-FFF2-40B4-BE49-F238E27FC236}">
                <a16:creationId xmlns:a16="http://schemas.microsoft.com/office/drawing/2014/main" id="{8085A71D-A967-4969-B64F-8FB0D7568945}"/>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5731" r="5731"/>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0">
              <a:prstClr val="black">
                <a:alpha val="10000"/>
              </a:prstClr>
            </a:outerShdw>
          </a:effectLst>
        </p:spPr>
      </p:pic>
      <p:pic>
        <p:nvPicPr>
          <p:cNvPr id="32" name="图片占位符 31">
            <a:extLst>
              <a:ext uri="{FF2B5EF4-FFF2-40B4-BE49-F238E27FC236}">
                <a16:creationId xmlns:a16="http://schemas.microsoft.com/office/drawing/2014/main" id="{A6E4C5BD-F416-4874-B9EB-570197899EAF}"/>
              </a:ext>
            </a:extLst>
          </p:cNvPr>
          <p:cNvPicPr>
            <a:picLocks noGrp="1" noChangeAspect="1"/>
          </p:cNvPicPr>
          <p:nvPr>
            <p:ph type="pic" sz="quarter" idx="11"/>
          </p:nvPr>
        </p:nvPicPr>
        <p:blipFill>
          <a:blip r:embed="rId7">
            <a:extLst>
              <a:ext uri="{28A0092B-C50C-407E-A947-70E740481C1C}">
                <a14:useLocalDpi xmlns:a14="http://schemas.microsoft.com/office/drawing/2010/main" val="0"/>
              </a:ext>
            </a:extLst>
          </a:blip>
          <a:srcRect t="17976" b="17976"/>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0">
              <a:prstClr val="black">
                <a:alpha val="10000"/>
              </a:prstClr>
            </a:outerShdw>
          </a:effectLst>
        </p:spPr>
      </p:pic>
      <p:pic>
        <p:nvPicPr>
          <p:cNvPr id="30" name="图片占位符 29">
            <a:extLst>
              <a:ext uri="{FF2B5EF4-FFF2-40B4-BE49-F238E27FC236}">
                <a16:creationId xmlns:a16="http://schemas.microsoft.com/office/drawing/2014/main" id="{76B3BFF7-1454-4BE4-A54E-111B870D303A}"/>
              </a:ext>
            </a:extLst>
          </p:cNvPr>
          <p:cNvPicPr>
            <a:picLocks noGrp="1" noChangeAspect="1"/>
          </p:cNvPicPr>
          <p:nvPr>
            <p:ph type="pic" sz="quarter" idx="10"/>
          </p:nvPr>
        </p:nvPicPr>
        <p:blipFill>
          <a:blip r:embed="rId8">
            <a:extLst>
              <a:ext uri="{28A0092B-C50C-407E-A947-70E740481C1C}">
                <a14:useLocalDpi xmlns:a14="http://schemas.microsoft.com/office/drawing/2010/main" val="0"/>
              </a:ext>
            </a:extLst>
          </a:blip>
          <a:srcRect l="6326" r="6326"/>
          <a:stretch>
            <a:fillRect/>
          </a:stretch>
        </p:blipFill>
        <p:spPr>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a:ln w="38100">
            <a:solidFill>
              <a:schemeClr val="bg1"/>
            </a:solidFill>
          </a:ln>
          <a:effectLst>
            <a:outerShdw blurRad="76200" sx="102000" sy="102000" algn="ctr" rotWithShape="0">
              <a:prstClr val="black">
                <a:alpha val="10000"/>
              </a:prstClr>
            </a:outerShdw>
          </a:effectLst>
        </p:spPr>
      </p:pic>
      <p:sp>
        <p:nvSpPr>
          <p:cNvPr id="7" name="文本占位符 6">
            <a:extLst>
              <a:ext uri="{FF2B5EF4-FFF2-40B4-BE49-F238E27FC236}">
                <a16:creationId xmlns:a16="http://schemas.microsoft.com/office/drawing/2014/main" id="{CEEC935B-2ED2-4F8A-B5FA-55BCEA8DD770}"/>
              </a:ext>
            </a:extLst>
          </p:cNvPr>
          <p:cNvSpPr>
            <a:spLocks noGrp="1"/>
          </p:cNvSpPr>
          <p:nvPr>
            <p:ph type="body" sz="quarter" idx="16"/>
          </p:nvPr>
        </p:nvSpPr>
        <p:spPr/>
        <p:txBody>
          <a:bodyPr/>
          <a:lstStyle/>
          <a:p>
            <a:pPr marL="0" indent="0">
              <a:buNone/>
            </a:pPr>
            <a:r>
              <a:rPr lang="zh-CN" altLang="en-US" dirty="0"/>
              <a:t>多图片排版</a:t>
            </a:r>
          </a:p>
        </p:txBody>
      </p:sp>
    </p:spTree>
    <p:extLst>
      <p:ext uri="{BB962C8B-B14F-4D97-AF65-F5344CB8AC3E}">
        <p14:creationId xmlns:p14="http://schemas.microsoft.com/office/powerpoint/2010/main" val="900976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97CE3476-32E3-4C15-B53F-5B3996C87B29}"/>
              </a:ext>
            </a:extLst>
          </p:cNvPr>
          <p:cNvSpPr>
            <a:spLocks noGrp="1"/>
          </p:cNvSpPr>
          <p:nvPr>
            <p:ph type="body" sz="quarter" idx="12"/>
          </p:nvPr>
        </p:nvSpPr>
        <p:spPr/>
        <p:txBody>
          <a:bodyPr/>
          <a:lstStyle/>
          <a:p>
            <a:pPr marL="0" indent="0">
              <a:buNone/>
            </a:pPr>
            <a:r>
              <a:rPr lang="zh-CN" altLang="en-US" dirty="0"/>
              <a:t>一段文字</a:t>
            </a:r>
          </a:p>
        </p:txBody>
      </p:sp>
      <p:sp>
        <p:nvSpPr>
          <p:cNvPr id="10" name="文本框 9">
            <a:extLst>
              <a:ext uri="{FF2B5EF4-FFF2-40B4-BE49-F238E27FC236}">
                <a16:creationId xmlns:a16="http://schemas.microsoft.com/office/drawing/2014/main" id="{A57F0011-E47C-47DC-B642-20923C46B880}"/>
              </a:ext>
            </a:extLst>
          </p:cNvPr>
          <p:cNvSpPr txBox="1"/>
          <p:nvPr/>
        </p:nvSpPr>
        <p:spPr>
          <a:xfrm>
            <a:off x="782796" y="2475149"/>
            <a:ext cx="10626408" cy="1907702"/>
          </a:xfrm>
          <a:prstGeom prst="rect">
            <a:avLst/>
          </a:prstGeom>
          <a:noFill/>
        </p:spPr>
        <p:txBody>
          <a:bodyPr wrap="square" rtlCol="0">
            <a:spAutoFit/>
          </a:bodyPr>
          <a:lstStyle/>
          <a:p>
            <a:pPr algn="just">
              <a:lnSpc>
                <a:spcPct val="120000"/>
              </a:lnSpc>
            </a:pPr>
            <a:r>
              <a:rPr lang="zh-CN" altLang="en-US" sz="2000" dirty="0">
                <a:latin typeface="+mn-ea"/>
              </a:rPr>
              <a:t>添加介绍文字。华中科技大学位于湖北省武汉市是中华人民共和国教育部直属的综合性研究型全国重点大学是国家首批“双一流”、“</a:t>
            </a:r>
            <a:r>
              <a:rPr lang="en-US" altLang="zh-CN" sz="2000" dirty="0">
                <a:latin typeface="+mn-ea"/>
              </a:rPr>
              <a:t>985</a:t>
            </a:r>
            <a:r>
              <a:rPr lang="zh-CN" altLang="en-US" sz="2000" dirty="0">
                <a:latin typeface="+mn-ea"/>
              </a:rPr>
              <a:t>工程</a:t>
            </a:r>
            <a:r>
              <a:rPr lang="en-US" altLang="zh-CN" sz="2000" dirty="0">
                <a:latin typeface="+mn-ea"/>
              </a:rPr>
              <a:t>211</a:t>
            </a:r>
            <a:r>
              <a:rPr lang="zh-CN" altLang="en-US" sz="2000" dirty="0">
                <a:latin typeface="+mn-ea"/>
              </a:rPr>
              <a:t>工程</a:t>
            </a:r>
            <a:r>
              <a:rPr lang="en-US" altLang="zh-CN" sz="2000" dirty="0">
                <a:latin typeface="+mn-ea"/>
              </a:rPr>
              <a:t>2011</a:t>
            </a:r>
            <a:r>
              <a:rPr lang="zh-CN" altLang="en-US" sz="2000" dirty="0">
                <a:latin typeface="+mn-ea"/>
              </a:rPr>
              <a:t>计划”重点建设高校，“卓越工程师教育培养计划”“卓越医生教育培养计划”。学校前身是</a:t>
            </a:r>
            <a:r>
              <a:rPr lang="en-US" altLang="zh-CN" sz="2000" dirty="0">
                <a:latin typeface="+mn-ea"/>
              </a:rPr>
              <a:t>1952</a:t>
            </a:r>
            <a:r>
              <a:rPr lang="zh-CN" altLang="en-US" sz="2000" dirty="0">
                <a:latin typeface="+mn-ea"/>
              </a:rPr>
              <a:t>年创办的四大工学院之一的华中工学院、</a:t>
            </a:r>
            <a:r>
              <a:rPr lang="en-US" altLang="zh-CN" sz="2000" dirty="0">
                <a:latin typeface="+mn-ea"/>
              </a:rPr>
              <a:t>1907</a:t>
            </a:r>
            <a:r>
              <a:rPr lang="zh-CN" altLang="en-US" sz="2000" dirty="0">
                <a:latin typeface="+mn-ea"/>
              </a:rPr>
              <a:t>年建立的上海德文医学堂和</a:t>
            </a:r>
            <a:r>
              <a:rPr lang="en-US" altLang="zh-CN" sz="2000" dirty="0">
                <a:latin typeface="+mn-ea"/>
              </a:rPr>
              <a:t>1898</a:t>
            </a:r>
            <a:r>
              <a:rPr lang="zh-CN" altLang="en-US" sz="2000" dirty="0">
                <a:latin typeface="+mn-ea"/>
              </a:rPr>
              <a:t>年清朝政府建立的湖北工艺学堂。历经传承与发展，</a:t>
            </a:r>
            <a:r>
              <a:rPr lang="en-US" altLang="zh-CN" sz="2000" dirty="0">
                <a:latin typeface="+mn-ea"/>
              </a:rPr>
              <a:t>2000</a:t>
            </a:r>
            <a:r>
              <a:rPr lang="zh-CN" altLang="en-US" sz="2000" dirty="0">
                <a:latin typeface="+mn-ea"/>
              </a:rPr>
              <a:t>年由原华中理工大学、同济医科大学、武汉城市建设学院合并成立</a:t>
            </a:r>
          </a:p>
        </p:txBody>
      </p:sp>
      <p:sp>
        <p:nvSpPr>
          <p:cNvPr id="12" name="quotation-mark_32371">
            <a:extLst>
              <a:ext uri="{FF2B5EF4-FFF2-40B4-BE49-F238E27FC236}">
                <a16:creationId xmlns:a16="http://schemas.microsoft.com/office/drawing/2014/main" id="{3C2DB10C-9A92-4A17-B78E-71D546354429}"/>
              </a:ext>
            </a:extLst>
          </p:cNvPr>
          <p:cNvSpPr>
            <a:spLocks noChangeAspect="1"/>
          </p:cNvSpPr>
          <p:nvPr/>
        </p:nvSpPr>
        <p:spPr bwMode="auto">
          <a:xfrm>
            <a:off x="660400" y="1510474"/>
            <a:ext cx="609685" cy="565862"/>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solidFill>
          <a:ln>
            <a:noFill/>
          </a:ln>
        </p:spPr>
        <p:txBody>
          <a:bodyPr/>
          <a:lstStyle/>
          <a:p>
            <a:r>
              <a:rPr lang="en-US" altLang="zh-CN" dirty="0"/>
              <a:t>`</a:t>
            </a:r>
            <a:endParaRPr lang="zh-CN" altLang="en-US" dirty="0"/>
          </a:p>
        </p:txBody>
      </p:sp>
      <p:sp>
        <p:nvSpPr>
          <p:cNvPr id="13" name="quotation-mark_32371">
            <a:extLst>
              <a:ext uri="{FF2B5EF4-FFF2-40B4-BE49-F238E27FC236}">
                <a16:creationId xmlns:a16="http://schemas.microsoft.com/office/drawing/2014/main" id="{33FB9D0E-9BD6-4FBE-81E7-AC901DA5E5EE}"/>
              </a:ext>
            </a:extLst>
          </p:cNvPr>
          <p:cNvSpPr>
            <a:spLocks noChangeAspect="1"/>
          </p:cNvSpPr>
          <p:nvPr/>
        </p:nvSpPr>
        <p:spPr bwMode="auto">
          <a:xfrm rot="10800000">
            <a:off x="10909215" y="4781664"/>
            <a:ext cx="609685" cy="565862"/>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solidFill>
          <a:ln>
            <a:noFill/>
          </a:ln>
        </p:spPr>
      </p:sp>
    </p:spTree>
    <p:extLst>
      <p:ext uri="{BB962C8B-B14F-4D97-AF65-F5344CB8AC3E}">
        <p14:creationId xmlns:p14="http://schemas.microsoft.com/office/powerpoint/2010/main" val="1354827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767E21-59C9-4EAA-9498-EDAD59E1D086}"/>
              </a:ext>
            </a:extLst>
          </p:cNvPr>
          <p:cNvSpPr>
            <a:spLocks noGrp="1"/>
          </p:cNvSpPr>
          <p:nvPr>
            <p:ph type="body" sz="quarter" idx="12"/>
          </p:nvPr>
        </p:nvSpPr>
        <p:spPr/>
        <p:txBody>
          <a:bodyPr/>
          <a:lstStyle/>
          <a:p>
            <a:pPr marL="0" indent="0">
              <a:buNone/>
            </a:pPr>
            <a:r>
              <a:rPr lang="zh-CN" altLang="en-US" dirty="0"/>
              <a:t>一段文字</a:t>
            </a:r>
          </a:p>
        </p:txBody>
      </p:sp>
      <p:grpSp>
        <p:nvGrpSpPr>
          <p:cNvPr id="31" name="组合 30">
            <a:extLst>
              <a:ext uri="{FF2B5EF4-FFF2-40B4-BE49-F238E27FC236}">
                <a16:creationId xmlns:a16="http://schemas.microsoft.com/office/drawing/2014/main" id="{FAC7DE28-6660-4ED9-B6B0-5B80987A9D86}"/>
              </a:ext>
            </a:extLst>
          </p:cNvPr>
          <p:cNvGrpSpPr/>
          <p:nvPr/>
        </p:nvGrpSpPr>
        <p:grpSpPr>
          <a:xfrm>
            <a:off x="983208" y="1414846"/>
            <a:ext cx="10225585" cy="4028308"/>
            <a:chOff x="1091703" y="1326330"/>
            <a:chExt cx="10225585" cy="4028308"/>
          </a:xfrm>
        </p:grpSpPr>
        <p:sp>
          <p:nvSpPr>
            <p:cNvPr id="30" name="矩形 29">
              <a:extLst>
                <a:ext uri="{FF2B5EF4-FFF2-40B4-BE49-F238E27FC236}">
                  <a16:creationId xmlns:a16="http://schemas.microsoft.com/office/drawing/2014/main" id="{A46B9A64-AFD6-4720-937C-21B8A875EAF3}"/>
                </a:ext>
              </a:extLst>
            </p:cNvPr>
            <p:cNvSpPr/>
            <p:nvPr/>
          </p:nvSpPr>
          <p:spPr>
            <a:xfrm>
              <a:off x="1308693" y="1326330"/>
              <a:ext cx="10008595" cy="3851276"/>
            </a:xfrm>
            <a:prstGeom prst="rect">
              <a:avLst/>
            </a:prstGeom>
            <a:solidFill>
              <a:schemeClr val="accent1">
                <a:alpha val="40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 name="矩形 2">
              <a:extLst>
                <a:ext uri="{FF2B5EF4-FFF2-40B4-BE49-F238E27FC236}">
                  <a16:creationId xmlns:a16="http://schemas.microsoft.com/office/drawing/2014/main" id="{3C93E957-7A42-4A0F-9F8A-F980B2773251}"/>
                </a:ext>
              </a:extLst>
            </p:cNvPr>
            <p:cNvSpPr/>
            <p:nvPr/>
          </p:nvSpPr>
          <p:spPr>
            <a:xfrm>
              <a:off x="1091703" y="1503362"/>
              <a:ext cx="10008595" cy="3851276"/>
            </a:xfrm>
            <a:prstGeom prst="rect">
              <a:avLst/>
            </a:prstGeom>
            <a:solidFill>
              <a:schemeClr val="bg1"/>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26" name="组合 25">
              <a:extLst>
                <a:ext uri="{FF2B5EF4-FFF2-40B4-BE49-F238E27FC236}">
                  <a16:creationId xmlns:a16="http://schemas.microsoft.com/office/drawing/2014/main" id="{44541031-B2AA-4EE2-B48A-47814D9A3C30}"/>
                </a:ext>
              </a:extLst>
            </p:cNvPr>
            <p:cNvGrpSpPr/>
            <p:nvPr/>
          </p:nvGrpSpPr>
          <p:grpSpPr>
            <a:xfrm>
              <a:off x="1423522" y="1908360"/>
              <a:ext cx="9344957" cy="3041281"/>
              <a:chOff x="1423521" y="1836723"/>
              <a:chExt cx="9344957" cy="3041281"/>
            </a:xfrm>
          </p:grpSpPr>
          <p:sp>
            <p:nvSpPr>
              <p:cNvPr id="4" name="文本框 3">
                <a:extLst>
                  <a:ext uri="{FF2B5EF4-FFF2-40B4-BE49-F238E27FC236}">
                    <a16:creationId xmlns:a16="http://schemas.microsoft.com/office/drawing/2014/main" id="{D01D83C6-A107-43A1-BC00-8896F91FEC49}"/>
                  </a:ext>
                </a:extLst>
              </p:cNvPr>
              <p:cNvSpPr txBox="1"/>
              <p:nvPr/>
            </p:nvSpPr>
            <p:spPr>
              <a:xfrm>
                <a:off x="1423521" y="2600970"/>
                <a:ext cx="9344957" cy="2277034"/>
              </a:xfrm>
              <a:prstGeom prst="rect">
                <a:avLst/>
              </a:prstGeom>
              <a:noFill/>
            </p:spPr>
            <p:txBody>
              <a:bodyPr wrap="square" rtlCol="0">
                <a:spAutoFit/>
              </a:bodyPr>
              <a:lstStyle/>
              <a:p>
                <a:pPr algn="just">
                  <a:lnSpc>
                    <a:spcPct val="120000"/>
                  </a:lnSpc>
                </a:pPr>
                <a:r>
                  <a:rPr lang="zh-CN" altLang="en-US" sz="2000" dirty="0">
                    <a:latin typeface="+mn-ea"/>
                  </a:rPr>
                  <a:t>添加介绍文字。华中科技大学位于湖北省武汉市是中华人民共和国教育部直属的综合性研究型全国重点大学是国家首批“双一流”、“</a:t>
                </a:r>
                <a:r>
                  <a:rPr lang="en-US" altLang="zh-CN" sz="2000" dirty="0">
                    <a:latin typeface="+mn-ea"/>
                  </a:rPr>
                  <a:t>985</a:t>
                </a:r>
                <a:r>
                  <a:rPr lang="zh-CN" altLang="en-US" sz="2000" dirty="0">
                    <a:latin typeface="+mn-ea"/>
                  </a:rPr>
                  <a:t>工程</a:t>
                </a:r>
                <a:r>
                  <a:rPr lang="en-US" altLang="zh-CN" sz="2000" dirty="0">
                    <a:latin typeface="+mn-ea"/>
                  </a:rPr>
                  <a:t>211</a:t>
                </a:r>
                <a:r>
                  <a:rPr lang="zh-CN" altLang="en-US" sz="2000" dirty="0">
                    <a:latin typeface="+mn-ea"/>
                  </a:rPr>
                  <a:t>工程</a:t>
                </a:r>
                <a:r>
                  <a:rPr lang="en-US" altLang="zh-CN" sz="2000" dirty="0">
                    <a:latin typeface="+mn-ea"/>
                  </a:rPr>
                  <a:t>2011</a:t>
                </a:r>
                <a:r>
                  <a:rPr lang="zh-CN" altLang="en-US" sz="2000" dirty="0">
                    <a:latin typeface="+mn-ea"/>
                  </a:rPr>
                  <a:t>计划”重点建设高校，“卓越工程师教育培养计划”“卓越医生教育培养计划”。学校前身是</a:t>
                </a:r>
                <a:r>
                  <a:rPr lang="en-US" altLang="zh-CN" sz="2000" dirty="0">
                    <a:latin typeface="+mn-ea"/>
                  </a:rPr>
                  <a:t>1952</a:t>
                </a:r>
                <a:r>
                  <a:rPr lang="zh-CN" altLang="en-US" sz="2000" dirty="0">
                    <a:latin typeface="+mn-ea"/>
                  </a:rPr>
                  <a:t>年创办的四大工学院之一的华中工学院、</a:t>
                </a:r>
                <a:r>
                  <a:rPr lang="en-US" altLang="zh-CN" sz="2000" dirty="0">
                    <a:latin typeface="+mn-ea"/>
                  </a:rPr>
                  <a:t>1907</a:t>
                </a:r>
                <a:r>
                  <a:rPr lang="zh-CN" altLang="en-US" sz="2000" dirty="0">
                    <a:latin typeface="+mn-ea"/>
                  </a:rPr>
                  <a:t>年建立的上海德文医学堂和</a:t>
                </a:r>
                <a:r>
                  <a:rPr lang="en-US" altLang="zh-CN" sz="2000" dirty="0">
                    <a:latin typeface="+mn-ea"/>
                  </a:rPr>
                  <a:t>1898</a:t>
                </a:r>
                <a:r>
                  <a:rPr lang="zh-CN" altLang="en-US" sz="2000" dirty="0">
                    <a:latin typeface="+mn-ea"/>
                  </a:rPr>
                  <a:t>年清朝政府建立的湖北工艺学堂。历经传承与发展，</a:t>
                </a:r>
                <a:r>
                  <a:rPr lang="en-US" altLang="zh-CN" sz="2000" dirty="0">
                    <a:latin typeface="+mn-ea"/>
                  </a:rPr>
                  <a:t>2000</a:t>
                </a:r>
                <a:r>
                  <a:rPr lang="zh-CN" altLang="en-US" sz="2000" dirty="0">
                    <a:latin typeface="+mn-ea"/>
                  </a:rPr>
                  <a:t>年由原华中理工大学、同济医科大学、武汉城市建设学院合并成立</a:t>
                </a:r>
              </a:p>
            </p:txBody>
          </p:sp>
          <p:cxnSp>
            <p:nvCxnSpPr>
              <p:cNvPr id="24" name="直接连接符 23">
                <a:extLst>
                  <a:ext uri="{FF2B5EF4-FFF2-40B4-BE49-F238E27FC236}">
                    <a16:creationId xmlns:a16="http://schemas.microsoft.com/office/drawing/2014/main" id="{3EAB6A42-3705-4AD4-BFAD-653953162A70}"/>
                  </a:ext>
                </a:extLst>
              </p:cNvPr>
              <p:cNvCxnSpPr>
                <a:cxnSpLocks/>
              </p:cNvCxnSpPr>
              <p:nvPr/>
            </p:nvCxnSpPr>
            <p:spPr>
              <a:xfrm>
                <a:off x="1524000" y="2391833"/>
                <a:ext cx="91090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C547592-C0F8-4815-8F8D-04247C4F08AE}"/>
                  </a:ext>
                </a:extLst>
              </p:cNvPr>
              <p:cNvSpPr txBox="1"/>
              <p:nvPr/>
            </p:nvSpPr>
            <p:spPr>
              <a:xfrm>
                <a:off x="1427754" y="1836723"/>
                <a:ext cx="1599079" cy="769441"/>
              </a:xfrm>
              <a:prstGeom prst="rect">
                <a:avLst/>
              </a:prstGeom>
              <a:noFill/>
            </p:spPr>
            <p:txBody>
              <a:bodyPr wrap="square" rtlCol="0">
                <a:spAutoFit/>
              </a:bodyPr>
              <a:lstStyle/>
              <a:p>
                <a:r>
                  <a:rPr lang="zh-CN" altLang="en-US" sz="2200" b="1" dirty="0">
                    <a:latin typeface="+mn-ea"/>
                  </a:rPr>
                  <a:t>添加小标题</a:t>
                </a:r>
              </a:p>
            </p:txBody>
          </p:sp>
          <p:cxnSp>
            <p:nvCxnSpPr>
              <p:cNvPr id="20" name="直接连接符 19">
                <a:extLst>
                  <a:ext uri="{FF2B5EF4-FFF2-40B4-BE49-F238E27FC236}">
                    <a16:creationId xmlns:a16="http://schemas.microsoft.com/office/drawing/2014/main" id="{76776069-0791-4497-A0C2-952200BBDCAD}"/>
                  </a:ext>
                </a:extLst>
              </p:cNvPr>
              <p:cNvCxnSpPr>
                <a:cxnSpLocks/>
              </p:cNvCxnSpPr>
              <p:nvPr/>
            </p:nvCxnSpPr>
            <p:spPr>
              <a:xfrm>
                <a:off x="1524000" y="2391833"/>
                <a:ext cx="1368425"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07245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E45DCB11-7476-484B-8873-D8A499799333}"/>
              </a:ext>
            </a:extLst>
          </p:cNvPr>
          <p:cNvSpPr>
            <a:spLocks noGrp="1"/>
          </p:cNvSpPr>
          <p:nvPr>
            <p:ph type="body" sz="quarter" idx="12"/>
          </p:nvPr>
        </p:nvSpPr>
        <p:spPr>
          <a:xfrm>
            <a:off x="566962" y="265803"/>
            <a:ext cx="4836888" cy="426497"/>
          </a:xfrm>
        </p:spPr>
        <p:txBody>
          <a:bodyPr/>
          <a:lstStyle/>
          <a:p>
            <a:pPr marL="0" indent="0">
              <a:buNone/>
            </a:pPr>
            <a:r>
              <a:rPr lang="zh-CN" altLang="en-US" dirty="0"/>
              <a:t>对比关系排版</a:t>
            </a:r>
          </a:p>
        </p:txBody>
      </p:sp>
      <p:sp>
        <p:nvSpPr>
          <p:cNvPr id="20" name="椭圆 19">
            <a:extLst>
              <a:ext uri="{FF2B5EF4-FFF2-40B4-BE49-F238E27FC236}">
                <a16:creationId xmlns:a16="http://schemas.microsoft.com/office/drawing/2014/main" id="{1B68CDA1-3188-487C-B948-4952CB40D568}"/>
              </a:ext>
            </a:extLst>
          </p:cNvPr>
          <p:cNvSpPr/>
          <p:nvPr/>
        </p:nvSpPr>
        <p:spPr>
          <a:xfrm>
            <a:off x="1513124" y="2325310"/>
            <a:ext cx="2576946" cy="2576946"/>
          </a:xfrm>
          <a:prstGeom prst="ellipse">
            <a:avLst/>
          </a:prstGeom>
          <a:gradFill flip="none" rotWithShape="1">
            <a:gsLst>
              <a:gs pos="91000">
                <a:schemeClr val="accent1">
                  <a:lumMod val="60000"/>
                  <a:lumOff val="40000"/>
                  <a:alpha val="12000"/>
                </a:schemeClr>
              </a:gs>
              <a:gs pos="69000">
                <a:schemeClr val="accent1">
                  <a:alpha val="0"/>
                </a:schemeClr>
              </a:gs>
            </a:gsLst>
            <a:path path="shape">
              <a:fillToRect l="50000" t="50000" r="50000" b="50000"/>
            </a:path>
            <a:tileRect/>
          </a:gra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50000"/>
                  </a:schemeClr>
                </a:solidFill>
              </a:ln>
              <a:noFill/>
            </a:endParaRPr>
          </a:p>
        </p:txBody>
      </p:sp>
      <p:sp>
        <p:nvSpPr>
          <p:cNvPr id="19" name="椭圆 18">
            <a:extLst>
              <a:ext uri="{FF2B5EF4-FFF2-40B4-BE49-F238E27FC236}">
                <a16:creationId xmlns:a16="http://schemas.microsoft.com/office/drawing/2014/main" id="{6A374AD6-499A-4BB4-99CA-46A4459D657D}"/>
              </a:ext>
            </a:extLst>
          </p:cNvPr>
          <p:cNvSpPr/>
          <p:nvPr/>
        </p:nvSpPr>
        <p:spPr>
          <a:xfrm>
            <a:off x="1845633" y="2657819"/>
            <a:ext cx="1911927" cy="1911927"/>
          </a:xfrm>
          <a:prstGeom prst="ellipse">
            <a:avLst/>
          </a:prstGeom>
          <a:gradFill flip="none" rotWithShape="1">
            <a:gsLst>
              <a:gs pos="91000">
                <a:schemeClr val="accent1">
                  <a:lumMod val="60000"/>
                  <a:lumOff val="40000"/>
                  <a:alpha val="12000"/>
                </a:schemeClr>
              </a:gs>
              <a:gs pos="69000">
                <a:schemeClr val="accent1">
                  <a:alpha val="0"/>
                </a:schemeClr>
              </a:gs>
            </a:gsLst>
            <a:path path="shape">
              <a:fillToRect l="50000" t="50000" r="50000" b="50000"/>
            </a:path>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50000"/>
                  </a:schemeClr>
                </a:solidFill>
              </a:ln>
              <a:noFill/>
            </a:endParaRPr>
          </a:p>
        </p:txBody>
      </p:sp>
      <p:sp>
        <p:nvSpPr>
          <p:cNvPr id="2" name="椭圆 1">
            <a:extLst>
              <a:ext uri="{FF2B5EF4-FFF2-40B4-BE49-F238E27FC236}">
                <a16:creationId xmlns:a16="http://schemas.microsoft.com/office/drawing/2014/main" id="{2001B6E7-496A-44FD-9126-DA0450D5C1C4}"/>
              </a:ext>
            </a:extLst>
          </p:cNvPr>
          <p:cNvSpPr/>
          <p:nvPr/>
        </p:nvSpPr>
        <p:spPr>
          <a:xfrm>
            <a:off x="2138815" y="2951001"/>
            <a:ext cx="1325562" cy="132556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mn-ea"/>
              </a:rPr>
              <a:t>国内</a:t>
            </a:r>
          </a:p>
        </p:txBody>
      </p:sp>
      <p:sp>
        <p:nvSpPr>
          <p:cNvPr id="21" name="椭圆 20">
            <a:extLst>
              <a:ext uri="{FF2B5EF4-FFF2-40B4-BE49-F238E27FC236}">
                <a16:creationId xmlns:a16="http://schemas.microsoft.com/office/drawing/2014/main" id="{87C5124A-43D5-4DE2-B2EE-644DE4A24FCA}"/>
              </a:ext>
            </a:extLst>
          </p:cNvPr>
          <p:cNvSpPr/>
          <p:nvPr/>
        </p:nvSpPr>
        <p:spPr>
          <a:xfrm>
            <a:off x="2698183" y="2221894"/>
            <a:ext cx="206829" cy="2068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F196A20-1B1B-4508-857B-529854A0FF28}"/>
              </a:ext>
            </a:extLst>
          </p:cNvPr>
          <p:cNvSpPr txBox="1"/>
          <p:nvPr/>
        </p:nvSpPr>
        <p:spPr>
          <a:xfrm>
            <a:off x="2022040" y="1415869"/>
            <a:ext cx="1559110" cy="728982"/>
          </a:xfrm>
          <a:prstGeom prst="rect">
            <a:avLst/>
          </a:prstGeom>
          <a:noFill/>
        </p:spPr>
        <p:txBody>
          <a:bodyPr wrap="square" rtlCol="0">
            <a:spAutoFit/>
          </a:bodyPr>
          <a:lstStyle/>
          <a:p>
            <a:pPr>
              <a:lnSpc>
                <a:spcPct val="120000"/>
              </a:lnSpc>
            </a:pPr>
            <a:r>
              <a:rPr lang="zh-CN" altLang="en-US" dirty="0">
                <a:latin typeface="+mn-ea"/>
              </a:rPr>
              <a:t>此处添加文字</a:t>
            </a:r>
            <a:endParaRPr lang="en-US" altLang="zh-CN" dirty="0">
              <a:latin typeface="+mn-ea"/>
            </a:endParaRPr>
          </a:p>
          <a:p>
            <a:pPr>
              <a:lnSpc>
                <a:spcPct val="120000"/>
              </a:lnSpc>
            </a:pPr>
            <a:r>
              <a:rPr lang="zh-CN" altLang="en-US" dirty="0">
                <a:latin typeface="+mn-ea"/>
              </a:rPr>
              <a:t>此处添加文字</a:t>
            </a:r>
          </a:p>
        </p:txBody>
      </p:sp>
      <p:sp>
        <p:nvSpPr>
          <p:cNvPr id="22" name="椭圆 21">
            <a:extLst>
              <a:ext uri="{FF2B5EF4-FFF2-40B4-BE49-F238E27FC236}">
                <a16:creationId xmlns:a16="http://schemas.microsoft.com/office/drawing/2014/main" id="{B0A6FD82-D213-4673-8903-C6C36CB06816}"/>
              </a:ext>
            </a:extLst>
          </p:cNvPr>
          <p:cNvSpPr/>
          <p:nvPr/>
        </p:nvSpPr>
        <p:spPr>
          <a:xfrm>
            <a:off x="1651503" y="4276563"/>
            <a:ext cx="206829" cy="2068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EA5852B-0879-4FFA-BF71-A1B11A355AD5}"/>
              </a:ext>
            </a:extLst>
          </p:cNvPr>
          <p:cNvSpPr/>
          <p:nvPr/>
        </p:nvSpPr>
        <p:spPr>
          <a:xfrm>
            <a:off x="3780484" y="4276563"/>
            <a:ext cx="206829" cy="2068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EB955C6-C0F4-4D45-9636-D2CBF7190D68}"/>
              </a:ext>
            </a:extLst>
          </p:cNvPr>
          <p:cNvSpPr txBox="1"/>
          <p:nvPr/>
        </p:nvSpPr>
        <p:spPr>
          <a:xfrm>
            <a:off x="577818" y="4679281"/>
            <a:ext cx="1559110" cy="728982"/>
          </a:xfrm>
          <a:prstGeom prst="rect">
            <a:avLst/>
          </a:prstGeom>
          <a:noFill/>
        </p:spPr>
        <p:txBody>
          <a:bodyPr wrap="square" rtlCol="0">
            <a:spAutoFit/>
          </a:bodyPr>
          <a:lstStyle/>
          <a:p>
            <a:pPr>
              <a:lnSpc>
                <a:spcPct val="120000"/>
              </a:lnSpc>
            </a:pPr>
            <a:r>
              <a:rPr lang="zh-CN" altLang="en-US" dirty="0">
                <a:latin typeface="+mn-ea"/>
              </a:rPr>
              <a:t>此处添加文字</a:t>
            </a:r>
            <a:endParaRPr lang="en-US" altLang="zh-CN" dirty="0">
              <a:latin typeface="+mn-ea"/>
            </a:endParaRPr>
          </a:p>
          <a:p>
            <a:pPr>
              <a:lnSpc>
                <a:spcPct val="120000"/>
              </a:lnSpc>
            </a:pPr>
            <a:r>
              <a:rPr lang="zh-CN" altLang="en-US" dirty="0">
                <a:latin typeface="+mn-ea"/>
              </a:rPr>
              <a:t>此处添加文字</a:t>
            </a:r>
          </a:p>
        </p:txBody>
      </p:sp>
      <p:sp>
        <p:nvSpPr>
          <p:cNvPr id="39" name="椭圆 38">
            <a:extLst>
              <a:ext uri="{FF2B5EF4-FFF2-40B4-BE49-F238E27FC236}">
                <a16:creationId xmlns:a16="http://schemas.microsoft.com/office/drawing/2014/main" id="{E093BF8B-C4C6-42D3-BF37-C8F967C84325}"/>
              </a:ext>
            </a:extLst>
          </p:cNvPr>
          <p:cNvSpPr/>
          <p:nvPr/>
        </p:nvSpPr>
        <p:spPr>
          <a:xfrm>
            <a:off x="8297353" y="2657819"/>
            <a:ext cx="1911927" cy="1911927"/>
          </a:xfrm>
          <a:prstGeom prst="ellipse">
            <a:avLst/>
          </a:prstGeom>
          <a:gradFill flip="none" rotWithShape="1">
            <a:gsLst>
              <a:gs pos="91000">
                <a:schemeClr val="accent1">
                  <a:alpha val="13000"/>
                </a:schemeClr>
              </a:gs>
              <a:gs pos="69000">
                <a:schemeClr val="accent1">
                  <a:alpha val="10000"/>
                </a:schemeClr>
              </a:gs>
            </a:gsLst>
            <a:path path="shape">
              <a:fillToRect l="50000" t="50000" r="50000" b="50000"/>
            </a:path>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50000"/>
                  </a:schemeClr>
                </a:solidFill>
              </a:ln>
              <a:noFill/>
            </a:endParaRPr>
          </a:p>
        </p:txBody>
      </p:sp>
      <p:sp>
        <p:nvSpPr>
          <p:cNvPr id="25" name="文本框 24">
            <a:extLst>
              <a:ext uri="{FF2B5EF4-FFF2-40B4-BE49-F238E27FC236}">
                <a16:creationId xmlns:a16="http://schemas.microsoft.com/office/drawing/2014/main" id="{FA924275-DBEE-492D-BEC3-1A9D77C25759}"/>
              </a:ext>
            </a:extLst>
          </p:cNvPr>
          <p:cNvSpPr txBox="1"/>
          <p:nvPr/>
        </p:nvSpPr>
        <p:spPr>
          <a:xfrm>
            <a:off x="3600200" y="4679281"/>
            <a:ext cx="1559110" cy="728982"/>
          </a:xfrm>
          <a:prstGeom prst="rect">
            <a:avLst/>
          </a:prstGeom>
          <a:noFill/>
        </p:spPr>
        <p:txBody>
          <a:bodyPr wrap="square" rtlCol="0">
            <a:spAutoFit/>
          </a:bodyPr>
          <a:lstStyle/>
          <a:p>
            <a:pPr>
              <a:lnSpc>
                <a:spcPct val="120000"/>
              </a:lnSpc>
            </a:pPr>
            <a:r>
              <a:rPr lang="zh-CN" altLang="en-US" dirty="0">
                <a:latin typeface="+mn-ea"/>
              </a:rPr>
              <a:t>此处添加文字</a:t>
            </a:r>
            <a:endParaRPr lang="en-US" altLang="zh-CN" dirty="0">
              <a:latin typeface="+mn-ea"/>
            </a:endParaRPr>
          </a:p>
          <a:p>
            <a:pPr>
              <a:lnSpc>
                <a:spcPct val="120000"/>
              </a:lnSpc>
            </a:pPr>
            <a:r>
              <a:rPr lang="zh-CN" altLang="en-US" dirty="0">
                <a:latin typeface="+mn-ea"/>
              </a:rPr>
              <a:t>此处添加文字</a:t>
            </a:r>
          </a:p>
        </p:txBody>
      </p:sp>
      <p:sp>
        <p:nvSpPr>
          <p:cNvPr id="38" name="椭圆 37">
            <a:extLst>
              <a:ext uri="{FF2B5EF4-FFF2-40B4-BE49-F238E27FC236}">
                <a16:creationId xmlns:a16="http://schemas.microsoft.com/office/drawing/2014/main" id="{D6BC7D47-04CF-4F99-A0E4-BF47DAACE668}"/>
              </a:ext>
            </a:extLst>
          </p:cNvPr>
          <p:cNvSpPr/>
          <p:nvPr/>
        </p:nvSpPr>
        <p:spPr>
          <a:xfrm>
            <a:off x="7964844" y="2325310"/>
            <a:ext cx="2576946" cy="2576946"/>
          </a:xfrm>
          <a:prstGeom prst="ellipse">
            <a:avLst/>
          </a:prstGeom>
          <a:gradFill flip="none" rotWithShape="1">
            <a:gsLst>
              <a:gs pos="91000">
                <a:schemeClr val="accent1">
                  <a:alpha val="12000"/>
                </a:schemeClr>
              </a:gs>
              <a:gs pos="69000">
                <a:schemeClr val="accent1">
                  <a:alpha val="0"/>
                </a:schemeClr>
              </a:gs>
            </a:gsLst>
            <a:path path="shap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50000"/>
                  </a:schemeClr>
                </a:solidFill>
              </a:ln>
              <a:noFill/>
            </a:endParaRPr>
          </a:p>
        </p:txBody>
      </p:sp>
      <p:sp>
        <p:nvSpPr>
          <p:cNvPr id="41" name="椭圆 40">
            <a:extLst>
              <a:ext uri="{FF2B5EF4-FFF2-40B4-BE49-F238E27FC236}">
                <a16:creationId xmlns:a16="http://schemas.microsoft.com/office/drawing/2014/main" id="{2ABB24F3-408F-4995-B8F4-3870C51CBE3F}"/>
              </a:ext>
            </a:extLst>
          </p:cNvPr>
          <p:cNvSpPr/>
          <p:nvPr/>
        </p:nvSpPr>
        <p:spPr>
          <a:xfrm>
            <a:off x="8590535" y="2951001"/>
            <a:ext cx="1325562" cy="1325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mn-ea"/>
              </a:rPr>
              <a:t>国外</a:t>
            </a:r>
          </a:p>
        </p:txBody>
      </p:sp>
      <p:sp>
        <p:nvSpPr>
          <p:cNvPr id="42" name="椭圆 41">
            <a:extLst>
              <a:ext uri="{FF2B5EF4-FFF2-40B4-BE49-F238E27FC236}">
                <a16:creationId xmlns:a16="http://schemas.microsoft.com/office/drawing/2014/main" id="{4A412064-150D-47FB-BFD1-4C3A6FF71D38}"/>
              </a:ext>
            </a:extLst>
          </p:cNvPr>
          <p:cNvSpPr/>
          <p:nvPr/>
        </p:nvSpPr>
        <p:spPr>
          <a:xfrm>
            <a:off x="9149903" y="2221894"/>
            <a:ext cx="206829" cy="2068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B782F77-C65F-4FAE-A9CB-9E798CED3C89}"/>
              </a:ext>
            </a:extLst>
          </p:cNvPr>
          <p:cNvSpPr txBox="1"/>
          <p:nvPr/>
        </p:nvSpPr>
        <p:spPr>
          <a:xfrm>
            <a:off x="8473760" y="1415869"/>
            <a:ext cx="1559110" cy="728982"/>
          </a:xfrm>
          <a:prstGeom prst="rect">
            <a:avLst/>
          </a:prstGeom>
          <a:noFill/>
        </p:spPr>
        <p:txBody>
          <a:bodyPr wrap="square" rtlCol="0">
            <a:spAutoFit/>
          </a:bodyPr>
          <a:lstStyle/>
          <a:p>
            <a:pPr>
              <a:lnSpc>
                <a:spcPct val="120000"/>
              </a:lnSpc>
            </a:pPr>
            <a:r>
              <a:rPr lang="zh-CN" altLang="en-US" dirty="0">
                <a:latin typeface="+mn-ea"/>
              </a:rPr>
              <a:t>此处添加文字</a:t>
            </a:r>
            <a:endParaRPr lang="en-US" altLang="zh-CN" dirty="0">
              <a:latin typeface="+mn-ea"/>
            </a:endParaRPr>
          </a:p>
          <a:p>
            <a:pPr>
              <a:lnSpc>
                <a:spcPct val="120000"/>
              </a:lnSpc>
            </a:pPr>
            <a:r>
              <a:rPr lang="zh-CN" altLang="en-US" dirty="0">
                <a:latin typeface="+mn-ea"/>
              </a:rPr>
              <a:t>此处添加文字</a:t>
            </a:r>
          </a:p>
        </p:txBody>
      </p:sp>
      <p:sp>
        <p:nvSpPr>
          <p:cNvPr id="44" name="椭圆 43">
            <a:extLst>
              <a:ext uri="{FF2B5EF4-FFF2-40B4-BE49-F238E27FC236}">
                <a16:creationId xmlns:a16="http://schemas.microsoft.com/office/drawing/2014/main" id="{6CD6992B-74B0-4726-A388-17FFA5F88A38}"/>
              </a:ext>
            </a:extLst>
          </p:cNvPr>
          <p:cNvSpPr/>
          <p:nvPr/>
        </p:nvSpPr>
        <p:spPr>
          <a:xfrm>
            <a:off x="8103223" y="4276563"/>
            <a:ext cx="206829" cy="2068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A032CF98-744B-4016-95C7-D89E8E25D8ED}"/>
              </a:ext>
            </a:extLst>
          </p:cNvPr>
          <p:cNvSpPr/>
          <p:nvPr/>
        </p:nvSpPr>
        <p:spPr>
          <a:xfrm>
            <a:off x="10232204" y="4276563"/>
            <a:ext cx="206829" cy="2068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B46BCEA9-4BB9-41BD-B40A-815FFC59E208}"/>
              </a:ext>
            </a:extLst>
          </p:cNvPr>
          <p:cNvSpPr txBox="1"/>
          <p:nvPr/>
        </p:nvSpPr>
        <p:spPr>
          <a:xfrm>
            <a:off x="7029538" y="4679281"/>
            <a:ext cx="1559110" cy="728982"/>
          </a:xfrm>
          <a:prstGeom prst="rect">
            <a:avLst/>
          </a:prstGeom>
          <a:noFill/>
        </p:spPr>
        <p:txBody>
          <a:bodyPr wrap="square" rtlCol="0">
            <a:spAutoFit/>
          </a:bodyPr>
          <a:lstStyle/>
          <a:p>
            <a:pPr>
              <a:lnSpc>
                <a:spcPct val="120000"/>
              </a:lnSpc>
            </a:pPr>
            <a:r>
              <a:rPr lang="zh-CN" altLang="en-US" dirty="0">
                <a:latin typeface="+mn-ea"/>
              </a:rPr>
              <a:t>此处添加文字</a:t>
            </a:r>
            <a:endParaRPr lang="en-US" altLang="zh-CN" dirty="0">
              <a:latin typeface="+mn-ea"/>
            </a:endParaRPr>
          </a:p>
          <a:p>
            <a:pPr>
              <a:lnSpc>
                <a:spcPct val="120000"/>
              </a:lnSpc>
            </a:pPr>
            <a:r>
              <a:rPr lang="zh-CN" altLang="en-US" dirty="0">
                <a:latin typeface="+mn-ea"/>
              </a:rPr>
              <a:t>此处添加文字</a:t>
            </a:r>
          </a:p>
        </p:txBody>
      </p:sp>
      <p:sp>
        <p:nvSpPr>
          <p:cNvPr id="47" name="文本框 46">
            <a:extLst>
              <a:ext uri="{FF2B5EF4-FFF2-40B4-BE49-F238E27FC236}">
                <a16:creationId xmlns:a16="http://schemas.microsoft.com/office/drawing/2014/main" id="{4AEB51AF-D352-4BF8-AB01-BCCFD8B12468}"/>
              </a:ext>
            </a:extLst>
          </p:cNvPr>
          <p:cNvSpPr txBox="1"/>
          <p:nvPr/>
        </p:nvSpPr>
        <p:spPr>
          <a:xfrm>
            <a:off x="10051920" y="4679281"/>
            <a:ext cx="1559110" cy="728982"/>
          </a:xfrm>
          <a:prstGeom prst="rect">
            <a:avLst/>
          </a:prstGeom>
          <a:noFill/>
        </p:spPr>
        <p:txBody>
          <a:bodyPr wrap="square" rtlCol="0">
            <a:spAutoFit/>
          </a:bodyPr>
          <a:lstStyle/>
          <a:p>
            <a:pPr>
              <a:lnSpc>
                <a:spcPct val="120000"/>
              </a:lnSpc>
            </a:pPr>
            <a:r>
              <a:rPr lang="zh-CN" altLang="en-US" dirty="0">
                <a:latin typeface="+mn-ea"/>
              </a:rPr>
              <a:t>此处添加文字</a:t>
            </a:r>
            <a:endParaRPr lang="en-US" altLang="zh-CN" dirty="0">
              <a:latin typeface="+mn-ea"/>
            </a:endParaRPr>
          </a:p>
          <a:p>
            <a:pPr>
              <a:lnSpc>
                <a:spcPct val="120000"/>
              </a:lnSpc>
            </a:pPr>
            <a:r>
              <a:rPr lang="zh-CN" altLang="en-US" dirty="0">
                <a:latin typeface="+mn-ea"/>
              </a:rPr>
              <a:t>此处添加文字</a:t>
            </a:r>
          </a:p>
        </p:txBody>
      </p:sp>
      <p:grpSp>
        <p:nvGrpSpPr>
          <p:cNvPr id="62" name="组合 61">
            <a:extLst>
              <a:ext uri="{FF2B5EF4-FFF2-40B4-BE49-F238E27FC236}">
                <a16:creationId xmlns:a16="http://schemas.microsoft.com/office/drawing/2014/main" id="{83CBB193-7D77-4B3A-BAE3-617DAD8502BC}"/>
              </a:ext>
            </a:extLst>
          </p:cNvPr>
          <p:cNvGrpSpPr/>
          <p:nvPr/>
        </p:nvGrpSpPr>
        <p:grpSpPr>
          <a:xfrm>
            <a:off x="5707176" y="3001233"/>
            <a:ext cx="817434" cy="817434"/>
            <a:chOff x="5732591" y="3020283"/>
            <a:chExt cx="817434" cy="817434"/>
          </a:xfrm>
        </p:grpSpPr>
        <p:sp>
          <p:nvSpPr>
            <p:cNvPr id="56" name="椭圆 55">
              <a:extLst>
                <a:ext uri="{FF2B5EF4-FFF2-40B4-BE49-F238E27FC236}">
                  <a16:creationId xmlns:a16="http://schemas.microsoft.com/office/drawing/2014/main" id="{2FE43108-D7F0-40EA-ADF7-DE0DE470A9CA}"/>
                </a:ext>
              </a:extLst>
            </p:cNvPr>
            <p:cNvSpPr/>
            <p:nvPr/>
          </p:nvSpPr>
          <p:spPr>
            <a:xfrm>
              <a:off x="5792916" y="3080608"/>
              <a:ext cx="696784" cy="69678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dirty="0">
                <a:latin typeface="+mn-ea"/>
              </a:endParaRPr>
            </a:p>
          </p:txBody>
        </p:sp>
        <p:sp>
          <p:nvSpPr>
            <p:cNvPr id="58" name="椭圆 57">
              <a:extLst>
                <a:ext uri="{FF2B5EF4-FFF2-40B4-BE49-F238E27FC236}">
                  <a16:creationId xmlns:a16="http://schemas.microsoft.com/office/drawing/2014/main" id="{1D4FF85B-FE3C-4390-AF54-BB574917CB4A}"/>
                </a:ext>
              </a:extLst>
            </p:cNvPr>
            <p:cNvSpPr/>
            <p:nvPr/>
          </p:nvSpPr>
          <p:spPr>
            <a:xfrm>
              <a:off x="5732591" y="3020283"/>
              <a:ext cx="817434" cy="817434"/>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dirty="0">
                <a:latin typeface="+mn-ea"/>
              </a:endParaRPr>
            </a:p>
          </p:txBody>
        </p:sp>
        <p:sp>
          <p:nvSpPr>
            <p:cNvPr id="59" name="文本框 58">
              <a:extLst>
                <a:ext uri="{FF2B5EF4-FFF2-40B4-BE49-F238E27FC236}">
                  <a16:creationId xmlns:a16="http://schemas.microsoft.com/office/drawing/2014/main" id="{B0812B59-4CD2-45C4-91E3-6D143C413141}"/>
                </a:ext>
              </a:extLst>
            </p:cNvPr>
            <p:cNvSpPr txBox="1"/>
            <p:nvPr/>
          </p:nvSpPr>
          <p:spPr>
            <a:xfrm>
              <a:off x="5840524" y="3167390"/>
              <a:ext cx="626966" cy="523220"/>
            </a:xfrm>
            <a:prstGeom prst="rect">
              <a:avLst/>
            </a:prstGeom>
            <a:noFill/>
          </p:spPr>
          <p:txBody>
            <a:bodyPr wrap="square" rtlCol="0">
              <a:spAutoFit/>
            </a:bodyPr>
            <a:lstStyle/>
            <a:p>
              <a:r>
                <a:rPr lang="en-US" altLang="zh-CN" sz="2800" i="1" dirty="0">
                  <a:solidFill>
                    <a:schemeClr val="bg1"/>
                  </a:solidFill>
                </a:rPr>
                <a:t>VS</a:t>
              </a:r>
              <a:endParaRPr lang="zh-CN" altLang="en-US" sz="2800" i="1" dirty="0">
                <a:solidFill>
                  <a:schemeClr val="bg1"/>
                </a:solidFill>
              </a:endParaRPr>
            </a:p>
          </p:txBody>
        </p:sp>
      </p:grpSp>
      <p:cxnSp>
        <p:nvCxnSpPr>
          <p:cNvPr id="66" name="直接箭头连接符 65">
            <a:extLst>
              <a:ext uri="{FF2B5EF4-FFF2-40B4-BE49-F238E27FC236}">
                <a16:creationId xmlns:a16="http://schemas.microsoft.com/office/drawing/2014/main" id="{375B06C4-FB08-48C0-AD9B-980ADDEDC13E}"/>
              </a:ext>
            </a:extLst>
          </p:cNvPr>
          <p:cNvCxnSpPr>
            <a:cxnSpLocks/>
          </p:cNvCxnSpPr>
          <p:nvPr/>
        </p:nvCxnSpPr>
        <p:spPr>
          <a:xfrm flipH="1">
            <a:off x="4794337" y="3121194"/>
            <a:ext cx="651848" cy="0"/>
          </a:xfrm>
          <a:prstGeom prst="straightConnector1">
            <a:avLst/>
          </a:prstGeom>
          <a:ln w="31750" cap="rnd">
            <a:gradFill>
              <a:gsLst>
                <a:gs pos="5000">
                  <a:schemeClr val="bg1">
                    <a:lumMod val="75000"/>
                    <a:alpha val="10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328C6ABE-D76F-45CC-8722-7B2F88A7180E}"/>
              </a:ext>
            </a:extLst>
          </p:cNvPr>
          <p:cNvCxnSpPr>
            <a:cxnSpLocks/>
          </p:cNvCxnSpPr>
          <p:nvPr/>
        </p:nvCxnSpPr>
        <p:spPr>
          <a:xfrm>
            <a:off x="6827935" y="3693217"/>
            <a:ext cx="651848" cy="0"/>
          </a:xfrm>
          <a:prstGeom prst="straightConnector1">
            <a:avLst/>
          </a:prstGeom>
          <a:ln w="31750" cap="rnd">
            <a:gradFill>
              <a:gsLst>
                <a:gs pos="5000">
                  <a:schemeClr val="bg1">
                    <a:lumMod val="75000"/>
                    <a:alpha val="10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6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1E0A3D7-F1AB-4546-9969-2395C44EBA11}"/>
              </a:ext>
            </a:extLst>
          </p:cNvPr>
          <p:cNvSpPr>
            <a:spLocks noGrp="1"/>
          </p:cNvSpPr>
          <p:nvPr>
            <p:ph type="body" sz="quarter" idx="12"/>
          </p:nvPr>
        </p:nvSpPr>
        <p:spPr/>
        <p:txBody>
          <a:bodyPr/>
          <a:lstStyle/>
          <a:p>
            <a:pPr marL="0" indent="0">
              <a:buNone/>
            </a:pPr>
            <a:r>
              <a:rPr lang="zh-CN" altLang="en-US" dirty="0"/>
              <a:t>正反观点对比页</a:t>
            </a:r>
          </a:p>
        </p:txBody>
      </p:sp>
      <p:grpSp>
        <p:nvGrpSpPr>
          <p:cNvPr id="6" name="组合 5">
            <a:extLst>
              <a:ext uri="{FF2B5EF4-FFF2-40B4-BE49-F238E27FC236}">
                <a16:creationId xmlns:a16="http://schemas.microsoft.com/office/drawing/2014/main" id="{087A870C-3581-4E98-B354-3004468B602F}"/>
              </a:ext>
            </a:extLst>
          </p:cNvPr>
          <p:cNvGrpSpPr/>
          <p:nvPr/>
        </p:nvGrpSpPr>
        <p:grpSpPr>
          <a:xfrm>
            <a:off x="1199159" y="1524000"/>
            <a:ext cx="4638935" cy="3810000"/>
            <a:chOff x="1199159" y="1524000"/>
            <a:chExt cx="4638935" cy="3810000"/>
          </a:xfrm>
        </p:grpSpPr>
        <p:sp>
          <p:nvSpPr>
            <p:cNvPr id="3" name="矩形: 圆角 2">
              <a:extLst>
                <a:ext uri="{FF2B5EF4-FFF2-40B4-BE49-F238E27FC236}">
                  <a16:creationId xmlns:a16="http://schemas.microsoft.com/office/drawing/2014/main" id="{DB1D22EC-18AF-4B17-98C0-AA4258AB5BD9}"/>
                </a:ext>
              </a:extLst>
            </p:cNvPr>
            <p:cNvSpPr/>
            <p:nvPr/>
          </p:nvSpPr>
          <p:spPr>
            <a:xfrm>
              <a:off x="1199159" y="1828800"/>
              <a:ext cx="4638935" cy="3505200"/>
            </a:xfrm>
            <a:prstGeom prst="roundRect">
              <a:avLst>
                <a:gd name="adj" fmla="val 7246"/>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847804E3-908D-49DC-AD3D-80DCE766308A}"/>
                </a:ext>
              </a:extLst>
            </p:cNvPr>
            <p:cNvGrpSpPr/>
            <p:nvPr/>
          </p:nvGrpSpPr>
          <p:grpSpPr>
            <a:xfrm>
              <a:off x="1347432" y="1524000"/>
              <a:ext cx="609600" cy="609600"/>
              <a:chOff x="1219200" y="1181100"/>
              <a:chExt cx="609600" cy="609600"/>
            </a:xfrm>
          </p:grpSpPr>
          <p:sp>
            <p:nvSpPr>
              <p:cNvPr id="5" name="椭圆 4">
                <a:extLst>
                  <a:ext uri="{FF2B5EF4-FFF2-40B4-BE49-F238E27FC236}">
                    <a16:creationId xmlns:a16="http://schemas.microsoft.com/office/drawing/2014/main" id="{52F70B0C-D174-4619-8DFF-B418A5F25191}"/>
                  </a:ext>
                </a:extLst>
              </p:cNvPr>
              <p:cNvSpPr/>
              <p:nvPr/>
            </p:nvSpPr>
            <p:spPr>
              <a:xfrm>
                <a:off x="1219200" y="1181100"/>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humbs-up_1966">
                <a:extLst>
                  <a:ext uri="{FF2B5EF4-FFF2-40B4-BE49-F238E27FC236}">
                    <a16:creationId xmlns:a16="http://schemas.microsoft.com/office/drawing/2014/main" id="{DB9A266D-81D7-4E77-A9D9-6AB59DFFDE42}"/>
                  </a:ext>
                </a:extLst>
              </p:cNvPr>
              <p:cNvSpPr>
                <a:spLocks noChangeAspect="1"/>
              </p:cNvSpPr>
              <p:nvPr/>
            </p:nvSpPr>
            <p:spPr bwMode="auto">
              <a:xfrm flipH="1">
                <a:off x="1370301" y="1292204"/>
                <a:ext cx="307398" cy="387393"/>
              </a:xfrm>
              <a:custGeom>
                <a:avLst/>
                <a:gdLst>
                  <a:gd name="T0" fmla="*/ 93 w 164"/>
                  <a:gd name="T1" fmla="*/ 207 h 207"/>
                  <a:gd name="T2" fmla="*/ 63 w 164"/>
                  <a:gd name="T3" fmla="*/ 207 h 207"/>
                  <a:gd name="T4" fmla="*/ 33 w 164"/>
                  <a:gd name="T5" fmla="*/ 187 h 207"/>
                  <a:gd name="T6" fmla="*/ 17 w 164"/>
                  <a:gd name="T7" fmla="*/ 166 h 207"/>
                  <a:gd name="T8" fmla="*/ 10 w 164"/>
                  <a:gd name="T9" fmla="*/ 160 h 207"/>
                  <a:gd name="T10" fmla="*/ 5 w 164"/>
                  <a:gd name="T11" fmla="*/ 145 h 207"/>
                  <a:gd name="T12" fmla="*/ 6 w 164"/>
                  <a:gd name="T13" fmla="*/ 136 h 207"/>
                  <a:gd name="T14" fmla="*/ 0 w 164"/>
                  <a:gd name="T15" fmla="*/ 116 h 207"/>
                  <a:gd name="T16" fmla="*/ 18 w 164"/>
                  <a:gd name="T17" fmla="*/ 88 h 207"/>
                  <a:gd name="T18" fmla="*/ 50 w 164"/>
                  <a:gd name="T19" fmla="*/ 80 h 207"/>
                  <a:gd name="T20" fmla="*/ 49 w 164"/>
                  <a:gd name="T21" fmla="*/ 78 h 207"/>
                  <a:gd name="T22" fmla="*/ 45 w 164"/>
                  <a:gd name="T23" fmla="*/ 72 h 207"/>
                  <a:gd name="T24" fmla="*/ 43 w 164"/>
                  <a:gd name="T25" fmla="*/ 68 h 207"/>
                  <a:gd name="T26" fmla="*/ 36 w 164"/>
                  <a:gd name="T27" fmla="*/ 30 h 207"/>
                  <a:gd name="T28" fmla="*/ 61 w 164"/>
                  <a:gd name="T29" fmla="*/ 0 h 207"/>
                  <a:gd name="T30" fmla="*/ 71 w 164"/>
                  <a:gd name="T31" fmla="*/ 6 h 207"/>
                  <a:gd name="T32" fmla="*/ 75 w 164"/>
                  <a:gd name="T33" fmla="*/ 14 h 207"/>
                  <a:gd name="T34" fmla="*/ 124 w 164"/>
                  <a:gd name="T35" fmla="*/ 87 h 207"/>
                  <a:gd name="T36" fmla="*/ 141 w 164"/>
                  <a:gd name="T37" fmla="*/ 97 h 207"/>
                  <a:gd name="T38" fmla="*/ 148 w 164"/>
                  <a:gd name="T39" fmla="*/ 98 h 207"/>
                  <a:gd name="T40" fmla="*/ 156 w 164"/>
                  <a:gd name="T41" fmla="*/ 98 h 207"/>
                  <a:gd name="T42" fmla="*/ 163 w 164"/>
                  <a:gd name="T43" fmla="*/ 120 h 207"/>
                  <a:gd name="T44" fmla="*/ 164 w 164"/>
                  <a:gd name="T45" fmla="*/ 152 h 207"/>
                  <a:gd name="T46" fmla="*/ 163 w 164"/>
                  <a:gd name="T47" fmla="*/ 172 h 207"/>
                  <a:gd name="T48" fmla="*/ 156 w 164"/>
                  <a:gd name="T49" fmla="*/ 187 h 207"/>
                  <a:gd name="T50" fmla="*/ 139 w 164"/>
                  <a:gd name="T51" fmla="*/ 187 h 207"/>
                  <a:gd name="T52" fmla="*/ 113 w 164"/>
                  <a:gd name="T53" fmla="*/ 203 h 207"/>
                  <a:gd name="T54" fmla="*/ 106 w 164"/>
                  <a:gd name="T55" fmla="*/ 206 h 207"/>
                  <a:gd name="T56" fmla="*/ 102 w 164"/>
                  <a:gd name="T57" fmla="*/ 207 h 207"/>
                  <a:gd name="T58" fmla="*/ 93 w 164"/>
                  <a:gd name="T59"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207">
                    <a:moveTo>
                      <a:pt x="93" y="207"/>
                    </a:moveTo>
                    <a:lnTo>
                      <a:pt x="63" y="207"/>
                    </a:lnTo>
                    <a:cubicBezTo>
                      <a:pt x="40" y="207"/>
                      <a:pt x="34" y="195"/>
                      <a:pt x="33" y="187"/>
                    </a:cubicBezTo>
                    <a:cubicBezTo>
                      <a:pt x="23" y="184"/>
                      <a:pt x="17" y="177"/>
                      <a:pt x="17" y="166"/>
                    </a:cubicBezTo>
                    <a:cubicBezTo>
                      <a:pt x="14" y="164"/>
                      <a:pt x="11" y="162"/>
                      <a:pt x="10" y="160"/>
                    </a:cubicBezTo>
                    <a:cubicBezTo>
                      <a:pt x="6" y="156"/>
                      <a:pt x="5" y="151"/>
                      <a:pt x="5" y="145"/>
                    </a:cubicBezTo>
                    <a:cubicBezTo>
                      <a:pt x="5" y="142"/>
                      <a:pt x="5" y="139"/>
                      <a:pt x="6" y="136"/>
                    </a:cubicBezTo>
                    <a:cubicBezTo>
                      <a:pt x="2" y="130"/>
                      <a:pt x="0" y="123"/>
                      <a:pt x="0" y="116"/>
                    </a:cubicBezTo>
                    <a:cubicBezTo>
                      <a:pt x="0" y="108"/>
                      <a:pt x="3" y="96"/>
                      <a:pt x="18" y="88"/>
                    </a:cubicBezTo>
                    <a:cubicBezTo>
                      <a:pt x="26" y="83"/>
                      <a:pt x="37" y="80"/>
                      <a:pt x="50" y="80"/>
                    </a:cubicBezTo>
                    <a:cubicBezTo>
                      <a:pt x="50" y="79"/>
                      <a:pt x="49" y="78"/>
                      <a:pt x="49" y="78"/>
                    </a:cubicBezTo>
                    <a:cubicBezTo>
                      <a:pt x="48" y="76"/>
                      <a:pt x="47" y="74"/>
                      <a:pt x="45" y="72"/>
                    </a:cubicBezTo>
                    <a:lnTo>
                      <a:pt x="43" y="68"/>
                    </a:lnTo>
                    <a:cubicBezTo>
                      <a:pt x="37" y="55"/>
                      <a:pt x="36" y="36"/>
                      <a:pt x="36" y="30"/>
                    </a:cubicBezTo>
                    <a:cubicBezTo>
                      <a:pt x="36" y="14"/>
                      <a:pt x="50" y="0"/>
                      <a:pt x="61" y="0"/>
                    </a:cubicBezTo>
                    <a:cubicBezTo>
                      <a:pt x="65" y="0"/>
                      <a:pt x="69" y="2"/>
                      <a:pt x="71" y="6"/>
                    </a:cubicBezTo>
                    <a:cubicBezTo>
                      <a:pt x="72" y="8"/>
                      <a:pt x="73" y="11"/>
                      <a:pt x="75" y="14"/>
                    </a:cubicBezTo>
                    <a:cubicBezTo>
                      <a:pt x="81" y="31"/>
                      <a:pt x="97" y="69"/>
                      <a:pt x="124" y="87"/>
                    </a:cubicBezTo>
                    <a:cubicBezTo>
                      <a:pt x="129" y="90"/>
                      <a:pt x="139" y="96"/>
                      <a:pt x="141" y="97"/>
                    </a:cubicBezTo>
                    <a:cubicBezTo>
                      <a:pt x="142" y="98"/>
                      <a:pt x="145" y="98"/>
                      <a:pt x="148" y="98"/>
                    </a:cubicBezTo>
                    <a:lnTo>
                      <a:pt x="156" y="98"/>
                    </a:lnTo>
                    <a:cubicBezTo>
                      <a:pt x="162" y="98"/>
                      <a:pt x="163" y="103"/>
                      <a:pt x="163" y="120"/>
                    </a:cubicBezTo>
                    <a:cubicBezTo>
                      <a:pt x="163" y="129"/>
                      <a:pt x="164" y="141"/>
                      <a:pt x="164" y="152"/>
                    </a:cubicBezTo>
                    <a:cubicBezTo>
                      <a:pt x="164" y="160"/>
                      <a:pt x="164" y="167"/>
                      <a:pt x="163" y="172"/>
                    </a:cubicBezTo>
                    <a:cubicBezTo>
                      <a:pt x="163" y="180"/>
                      <a:pt x="163" y="187"/>
                      <a:pt x="156" y="187"/>
                    </a:cubicBezTo>
                    <a:lnTo>
                      <a:pt x="139" y="187"/>
                    </a:lnTo>
                    <a:cubicBezTo>
                      <a:pt x="131" y="195"/>
                      <a:pt x="122" y="199"/>
                      <a:pt x="113" y="203"/>
                    </a:cubicBezTo>
                    <a:cubicBezTo>
                      <a:pt x="111" y="204"/>
                      <a:pt x="108" y="205"/>
                      <a:pt x="106" y="206"/>
                    </a:cubicBezTo>
                    <a:cubicBezTo>
                      <a:pt x="104" y="206"/>
                      <a:pt x="103" y="207"/>
                      <a:pt x="102" y="207"/>
                    </a:cubicBezTo>
                    <a:cubicBezTo>
                      <a:pt x="98" y="207"/>
                      <a:pt x="95" y="207"/>
                      <a:pt x="93" y="207"/>
                    </a:cubicBezTo>
                    <a:close/>
                  </a:path>
                </a:pathLst>
              </a:custGeom>
              <a:solidFill>
                <a:schemeClr val="bg1"/>
              </a:solidFill>
              <a:ln>
                <a:noFill/>
              </a:ln>
            </p:spPr>
          </p:sp>
        </p:grpSp>
        <p:grpSp>
          <p:nvGrpSpPr>
            <p:cNvPr id="23" name="组合 22">
              <a:extLst>
                <a:ext uri="{FF2B5EF4-FFF2-40B4-BE49-F238E27FC236}">
                  <a16:creationId xmlns:a16="http://schemas.microsoft.com/office/drawing/2014/main" id="{C13E184F-C34B-44E9-9419-008FEAA85ABF}"/>
                </a:ext>
              </a:extLst>
            </p:cNvPr>
            <p:cNvGrpSpPr/>
            <p:nvPr/>
          </p:nvGrpSpPr>
          <p:grpSpPr>
            <a:xfrm>
              <a:off x="1473584" y="2252623"/>
              <a:ext cx="4118599" cy="2657554"/>
              <a:chOff x="1467967" y="1864667"/>
              <a:chExt cx="4113519" cy="2657554"/>
            </a:xfrm>
          </p:grpSpPr>
          <p:sp>
            <p:nvSpPr>
              <p:cNvPr id="17" name="文本框 16">
                <a:extLst>
                  <a:ext uri="{FF2B5EF4-FFF2-40B4-BE49-F238E27FC236}">
                    <a16:creationId xmlns:a16="http://schemas.microsoft.com/office/drawing/2014/main" id="{CBE8D8D3-880B-4647-8E4C-6E931D8BFAF3}"/>
                  </a:ext>
                </a:extLst>
              </p:cNvPr>
              <p:cNvSpPr txBox="1"/>
              <p:nvPr/>
            </p:nvSpPr>
            <p:spPr>
              <a:xfrm>
                <a:off x="1467967" y="1864667"/>
                <a:ext cx="2112671" cy="430887"/>
              </a:xfrm>
              <a:prstGeom prst="rect">
                <a:avLst/>
              </a:prstGeom>
              <a:noFill/>
            </p:spPr>
            <p:txBody>
              <a:bodyPr wrap="square" rtlCol="0">
                <a:spAutoFit/>
              </a:bodyPr>
              <a:lstStyle/>
              <a:p>
                <a:r>
                  <a:rPr lang="zh-CN" altLang="en-US" sz="2200" b="1" dirty="0">
                    <a:latin typeface="+mn-ea"/>
                  </a:rPr>
                  <a:t>添加正方观点</a:t>
                </a:r>
              </a:p>
            </p:txBody>
          </p:sp>
          <p:sp>
            <p:nvSpPr>
              <p:cNvPr id="20" name="文本框 19">
                <a:extLst>
                  <a:ext uri="{FF2B5EF4-FFF2-40B4-BE49-F238E27FC236}">
                    <a16:creationId xmlns:a16="http://schemas.microsoft.com/office/drawing/2014/main" id="{482A4E91-69A6-438E-B4F1-056368890D0C}"/>
                  </a:ext>
                </a:extLst>
              </p:cNvPr>
              <p:cNvSpPr txBox="1"/>
              <p:nvPr/>
            </p:nvSpPr>
            <p:spPr>
              <a:xfrm>
                <a:off x="1467967" y="2463644"/>
                <a:ext cx="4113519" cy="2058577"/>
              </a:xfrm>
              <a:prstGeom prst="rect">
                <a:avLst/>
              </a:prstGeom>
              <a:noFill/>
            </p:spPr>
            <p:txBody>
              <a:bodyPr wrap="square" rtlCol="0">
                <a:spAutoFit/>
              </a:bodyPr>
              <a:lstStyle/>
              <a:p>
                <a:pPr>
                  <a:lnSpc>
                    <a:spcPct val="120000"/>
                  </a:lnSpc>
                </a:pPr>
                <a:r>
                  <a:rPr lang="zh-CN" altLang="en-US" dirty="0">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p>
            </p:txBody>
          </p:sp>
          <p:cxnSp>
            <p:nvCxnSpPr>
              <p:cNvPr id="22" name="直接连接符 21">
                <a:extLst>
                  <a:ext uri="{FF2B5EF4-FFF2-40B4-BE49-F238E27FC236}">
                    <a16:creationId xmlns:a16="http://schemas.microsoft.com/office/drawing/2014/main" id="{3E829F87-4224-4E18-96E3-11F4D82B026C}"/>
                  </a:ext>
                </a:extLst>
              </p:cNvPr>
              <p:cNvCxnSpPr/>
              <p:nvPr/>
            </p:nvCxnSpPr>
            <p:spPr>
              <a:xfrm>
                <a:off x="1565786" y="2397171"/>
                <a:ext cx="647401"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sp>
        <p:nvSpPr>
          <p:cNvPr id="30" name="矩形: 圆角 29">
            <a:extLst>
              <a:ext uri="{FF2B5EF4-FFF2-40B4-BE49-F238E27FC236}">
                <a16:creationId xmlns:a16="http://schemas.microsoft.com/office/drawing/2014/main" id="{AA362AF1-292A-42BF-80B3-B8B47EE8040A}"/>
              </a:ext>
            </a:extLst>
          </p:cNvPr>
          <p:cNvSpPr/>
          <p:nvPr/>
        </p:nvSpPr>
        <p:spPr>
          <a:xfrm>
            <a:off x="6708775" y="1828800"/>
            <a:ext cx="4638935" cy="3505200"/>
          </a:xfrm>
          <a:prstGeom prst="roundRect">
            <a:avLst>
              <a:gd name="adj" fmla="val 7246"/>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5D07685C-7F4C-4099-9BA6-AF5956DE308C}"/>
              </a:ext>
            </a:extLst>
          </p:cNvPr>
          <p:cNvGrpSpPr/>
          <p:nvPr/>
        </p:nvGrpSpPr>
        <p:grpSpPr>
          <a:xfrm>
            <a:off x="6983200" y="2252623"/>
            <a:ext cx="4118599" cy="2657554"/>
            <a:chOff x="1467967" y="1864667"/>
            <a:chExt cx="4113519" cy="2657554"/>
          </a:xfrm>
        </p:grpSpPr>
        <p:sp>
          <p:nvSpPr>
            <p:cNvPr id="33" name="文本框 32">
              <a:extLst>
                <a:ext uri="{FF2B5EF4-FFF2-40B4-BE49-F238E27FC236}">
                  <a16:creationId xmlns:a16="http://schemas.microsoft.com/office/drawing/2014/main" id="{2A814604-3B28-485C-A334-D891DAA84F8E}"/>
                </a:ext>
              </a:extLst>
            </p:cNvPr>
            <p:cNvSpPr txBox="1"/>
            <p:nvPr/>
          </p:nvSpPr>
          <p:spPr>
            <a:xfrm>
              <a:off x="1467967" y="1864667"/>
              <a:ext cx="2112671" cy="430887"/>
            </a:xfrm>
            <a:prstGeom prst="rect">
              <a:avLst/>
            </a:prstGeom>
            <a:noFill/>
          </p:spPr>
          <p:txBody>
            <a:bodyPr wrap="square" rtlCol="0">
              <a:spAutoFit/>
            </a:bodyPr>
            <a:lstStyle/>
            <a:p>
              <a:r>
                <a:rPr lang="zh-CN" altLang="en-US" sz="2200" b="1" dirty="0">
                  <a:latin typeface="+mn-ea"/>
                </a:rPr>
                <a:t>添加正方观点</a:t>
              </a:r>
            </a:p>
          </p:txBody>
        </p:sp>
        <p:sp>
          <p:nvSpPr>
            <p:cNvPr id="34" name="文本框 33">
              <a:extLst>
                <a:ext uri="{FF2B5EF4-FFF2-40B4-BE49-F238E27FC236}">
                  <a16:creationId xmlns:a16="http://schemas.microsoft.com/office/drawing/2014/main" id="{74B226B2-FC2F-443E-B13C-876942DA4E24}"/>
                </a:ext>
              </a:extLst>
            </p:cNvPr>
            <p:cNvSpPr txBox="1"/>
            <p:nvPr/>
          </p:nvSpPr>
          <p:spPr>
            <a:xfrm>
              <a:off x="1467967" y="2463644"/>
              <a:ext cx="4113519" cy="2058577"/>
            </a:xfrm>
            <a:prstGeom prst="rect">
              <a:avLst/>
            </a:prstGeom>
            <a:noFill/>
          </p:spPr>
          <p:txBody>
            <a:bodyPr wrap="square" rtlCol="0">
              <a:spAutoFit/>
            </a:bodyPr>
            <a:lstStyle/>
            <a:p>
              <a:pPr>
                <a:lnSpc>
                  <a:spcPct val="120000"/>
                </a:lnSpc>
              </a:pPr>
              <a:r>
                <a:rPr lang="zh-CN" altLang="en-US" dirty="0">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p>
          </p:txBody>
        </p:sp>
        <p:cxnSp>
          <p:nvCxnSpPr>
            <p:cNvPr id="35" name="直接连接符 34">
              <a:extLst>
                <a:ext uri="{FF2B5EF4-FFF2-40B4-BE49-F238E27FC236}">
                  <a16:creationId xmlns:a16="http://schemas.microsoft.com/office/drawing/2014/main" id="{643879BD-CA26-4E2C-A0DD-02BE889C3A5A}"/>
                </a:ext>
              </a:extLst>
            </p:cNvPr>
            <p:cNvCxnSpPr/>
            <p:nvPr/>
          </p:nvCxnSpPr>
          <p:spPr>
            <a:xfrm>
              <a:off x="1565786" y="2397171"/>
              <a:ext cx="647401"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C0946110-7D45-44C1-88EA-E6384756D102}"/>
              </a:ext>
            </a:extLst>
          </p:cNvPr>
          <p:cNvGrpSpPr/>
          <p:nvPr/>
        </p:nvGrpSpPr>
        <p:grpSpPr>
          <a:xfrm>
            <a:off x="6857048" y="1524000"/>
            <a:ext cx="609600" cy="609600"/>
            <a:chOff x="6459987" y="1181100"/>
            <a:chExt cx="609600" cy="609600"/>
          </a:xfrm>
        </p:grpSpPr>
        <p:sp>
          <p:nvSpPr>
            <p:cNvPr id="39" name="椭圆 38">
              <a:extLst>
                <a:ext uri="{FF2B5EF4-FFF2-40B4-BE49-F238E27FC236}">
                  <a16:creationId xmlns:a16="http://schemas.microsoft.com/office/drawing/2014/main" id="{5FA98CBC-E9F0-4A77-808F-E4F96D273C27}"/>
                </a:ext>
              </a:extLst>
            </p:cNvPr>
            <p:cNvSpPr/>
            <p:nvPr/>
          </p:nvSpPr>
          <p:spPr>
            <a:xfrm>
              <a:off x="6459987" y="1181100"/>
              <a:ext cx="6096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humbs-up_1966">
              <a:extLst>
                <a:ext uri="{FF2B5EF4-FFF2-40B4-BE49-F238E27FC236}">
                  <a16:creationId xmlns:a16="http://schemas.microsoft.com/office/drawing/2014/main" id="{378951CB-55D5-47B2-ABA4-A1471C6360AC}"/>
                </a:ext>
              </a:extLst>
            </p:cNvPr>
            <p:cNvSpPr>
              <a:spLocks noChangeAspect="1"/>
            </p:cNvSpPr>
            <p:nvPr/>
          </p:nvSpPr>
          <p:spPr bwMode="auto">
            <a:xfrm flipH="1" flipV="1">
              <a:off x="6611088" y="1292204"/>
              <a:ext cx="307398" cy="387393"/>
            </a:xfrm>
            <a:custGeom>
              <a:avLst/>
              <a:gdLst>
                <a:gd name="T0" fmla="*/ 93 w 164"/>
                <a:gd name="T1" fmla="*/ 207 h 207"/>
                <a:gd name="T2" fmla="*/ 63 w 164"/>
                <a:gd name="T3" fmla="*/ 207 h 207"/>
                <a:gd name="T4" fmla="*/ 33 w 164"/>
                <a:gd name="T5" fmla="*/ 187 h 207"/>
                <a:gd name="T6" fmla="*/ 17 w 164"/>
                <a:gd name="T7" fmla="*/ 166 h 207"/>
                <a:gd name="T8" fmla="*/ 10 w 164"/>
                <a:gd name="T9" fmla="*/ 160 h 207"/>
                <a:gd name="T10" fmla="*/ 5 w 164"/>
                <a:gd name="T11" fmla="*/ 145 h 207"/>
                <a:gd name="T12" fmla="*/ 6 w 164"/>
                <a:gd name="T13" fmla="*/ 136 h 207"/>
                <a:gd name="T14" fmla="*/ 0 w 164"/>
                <a:gd name="T15" fmla="*/ 116 h 207"/>
                <a:gd name="T16" fmla="*/ 18 w 164"/>
                <a:gd name="T17" fmla="*/ 88 h 207"/>
                <a:gd name="T18" fmla="*/ 50 w 164"/>
                <a:gd name="T19" fmla="*/ 80 h 207"/>
                <a:gd name="T20" fmla="*/ 49 w 164"/>
                <a:gd name="T21" fmla="*/ 78 h 207"/>
                <a:gd name="T22" fmla="*/ 45 w 164"/>
                <a:gd name="T23" fmla="*/ 72 h 207"/>
                <a:gd name="T24" fmla="*/ 43 w 164"/>
                <a:gd name="T25" fmla="*/ 68 h 207"/>
                <a:gd name="T26" fmla="*/ 36 w 164"/>
                <a:gd name="T27" fmla="*/ 30 h 207"/>
                <a:gd name="T28" fmla="*/ 61 w 164"/>
                <a:gd name="T29" fmla="*/ 0 h 207"/>
                <a:gd name="T30" fmla="*/ 71 w 164"/>
                <a:gd name="T31" fmla="*/ 6 h 207"/>
                <a:gd name="T32" fmla="*/ 75 w 164"/>
                <a:gd name="T33" fmla="*/ 14 h 207"/>
                <a:gd name="T34" fmla="*/ 124 w 164"/>
                <a:gd name="T35" fmla="*/ 87 h 207"/>
                <a:gd name="T36" fmla="*/ 141 w 164"/>
                <a:gd name="T37" fmla="*/ 97 h 207"/>
                <a:gd name="T38" fmla="*/ 148 w 164"/>
                <a:gd name="T39" fmla="*/ 98 h 207"/>
                <a:gd name="T40" fmla="*/ 156 w 164"/>
                <a:gd name="T41" fmla="*/ 98 h 207"/>
                <a:gd name="T42" fmla="*/ 163 w 164"/>
                <a:gd name="T43" fmla="*/ 120 h 207"/>
                <a:gd name="T44" fmla="*/ 164 w 164"/>
                <a:gd name="T45" fmla="*/ 152 h 207"/>
                <a:gd name="T46" fmla="*/ 163 w 164"/>
                <a:gd name="T47" fmla="*/ 172 h 207"/>
                <a:gd name="T48" fmla="*/ 156 w 164"/>
                <a:gd name="T49" fmla="*/ 187 h 207"/>
                <a:gd name="T50" fmla="*/ 139 w 164"/>
                <a:gd name="T51" fmla="*/ 187 h 207"/>
                <a:gd name="T52" fmla="*/ 113 w 164"/>
                <a:gd name="T53" fmla="*/ 203 h 207"/>
                <a:gd name="T54" fmla="*/ 106 w 164"/>
                <a:gd name="T55" fmla="*/ 206 h 207"/>
                <a:gd name="T56" fmla="*/ 102 w 164"/>
                <a:gd name="T57" fmla="*/ 207 h 207"/>
                <a:gd name="T58" fmla="*/ 93 w 164"/>
                <a:gd name="T59"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207">
                  <a:moveTo>
                    <a:pt x="93" y="207"/>
                  </a:moveTo>
                  <a:lnTo>
                    <a:pt x="63" y="207"/>
                  </a:lnTo>
                  <a:cubicBezTo>
                    <a:pt x="40" y="207"/>
                    <a:pt x="34" y="195"/>
                    <a:pt x="33" y="187"/>
                  </a:cubicBezTo>
                  <a:cubicBezTo>
                    <a:pt x="23" y="184"/>
                    <a:pt x="17" y="177"/>
                    <a:pt x="17" y="166"/>
                  </a:cubicBezTo>
                  <a:cubicBezTo>
                    <a:pt x="14" y="164"/>
                    <a:pt x="11" y="162"/>
                    <a:pt x="10" y="160"/>
                  </a:cubicBezTo>
                  <a:cubicBezTo>
                    <a:pt x="6" y="156"/>
                    <a:pt x="5" y="151"/>
                    <a:pt x="5" y="145"/>
                  </a:cubicBezTo>
                  <a:cubicBezTo>
                    <a:pt x="5" y="142"/>
                    <a:pt x="5" y="139"/>
                    <a:pt x="6" y="136"/>
                  </a:cubicBezTo>
                  <a:cubicBezTo>
                    <a:pt x="2" y="130"/>
                    <a:pt x="0" y="123"/>
                    <a:pt x="0" y="116"/>
                  </a:cubicBezTo>
                  <a:cubicBezTo>
                    <a:pt x="0" y="108"/>
                    <a:pt x="3" y="96"/>
                    <a:pt x="18" y="88"/>
                  </a:cubicBezTo>
                  <a:cubicBezTo>
                    <a:pt x="26" y="83"/>
                    <a:pt x="37" y="80"/>
                    <a:pt x="50" y="80"/>
                  </a:cubicBezTo>
                  <a:cubicBezTo>
                    <a:pt x="50" y="79"/>
                    <a:pt x="49" y="78"/>
                    <a:pt x="49" y="78"/>
                  </a:cubicBezTo>
                  <a:cubicBezTo>
                    <a:pt x="48" y="76"/>
                    <a:pt x="47" y="74"/>
                    <a:pt x="45" y="72"/>
                  </a:cubicBezTo>
                  <a:lnTo>
                    <a:pt x="43" y="68"/>
                  </a:lnTo>
                  <a:cubicBezTo>
                    <a:pt x="37" y="55"/>
                    <a:pt x="36" y="36"/>
                    <a:pt x="36" y="30"/>
                  </a:cubicBezTo>
                  <a:cubicBezTo>
                    <a:pt x="36" y="14"/>
                    <a:pt x="50" y="0"/>
                    <a:pt x="61" y="0"/>
                  </a:cubicBezTo>
                  <a:cubicBezTo>
                    <a:pt x="65" y="0"/>
                    <a:pt x="69" y="2"/>
                    <a:pt x="71" y="6"/>
                  </a:cubicBezTo>
                  <a:cubicBezTo>
                    <a:pt x="72" y="8"/>
                    <a:pt x="73" y="11"/>
                    <a:pt x="75" y="14"/>
                  </a:cubicBezTo>
                  <a:cubicBezTo>
                    <a:pt x="81" y="31"/>
                    <a:pt x="97" y="69"/>
                    <a:pt x="124" y="87"/>
                  </a:cubicBezTo>
                  <a:cubicBezTo>
                    <a:pt x="129" y="90"/>
                    <a:pt x="139" y="96"/>
                    <a:pt x="141" y="97"/>
                  </a:cubicBezTo>
                  <a:cubicBezTo>
                    <a:pt x="142" y="98"/>
                    <a:pt x="145" y="98"/>
                    <a:pt x="148" y="98"/>
                  </a:cubicBezTo>
                  <a:lnTo>
                    <a:pt x="156" y="98"/>
                  </a:lnTo>
                  <a:cubicBezTo>
                    <a:pt x="162" y="98"/>
                    <a:pt x="163" y="103"/>
                    <a:pt x="163" y="120"/>
                  </a:cubicBezTo>
                  <a:cubicBezTo>
                    <a:pt x="163" y="129"/>
                    <a:pt x="164" y="141"/>
                    <a:pt x="164" y="152"/>
                  </a:cubicBezTo>
                  <a:cubicBezTo>
                    <a:pt x="164" y="160"/>
                    <a:pt x="164" y="167"/>
                    <a:pt x="163" y="172"/>
                  </a:cubicBezTo>
                  <a:cubicBezTo>
                    <a:pt x="163" y="180"/>
                    <a:pt x="163" y="187"/>
                    <a:pt x="156" y="187"/>
                  </a:cubicBezTo>
                  <a:lnTo>
                    <a:pt x="139" y="187"/>
                  </a:lnTo>
                  <a:cubicBezTo>
                    <a:pt x="131" y="195"/>
                    <a:pt x="122" y="199"/>
                    <a:pt x="113" y="203"/>
                  </a:cubicBezTo>
                  <a:cubicBezTo>
                    <a:pt x="111" y="204"/>
                    <a:pt x="108" y="205"/>
                    <a:pt x="106" y="206"/>
                  </a:cubicBezTo>
                  <a:cubicBezTo>
                    <a:pt x="104" y="206"/>
                    <a:pt x="103" y="207"/>
                    <a:pt x="102" y="207"/>
                  </a:cubicBezTo>
                  <a:cubicBezTo>
                    <a:pt x="98" y="207"/>
                    <a:pt x="95" y="207"/>
                    <a:pt x="93" y="207"/>
                  </a:cubicBezTo>
                  <a:close/>
                </a:path>
              </a:pathLst>
            </a:custGeom>
            <a:solidFill>
              <a:schemeClr val="bg1"/>
            </a:solidFill>
            <a:ln>
              <a:noFill/>
            </a:ln>
          </p:spPr>
        </p:sp>
      </p:grpSp>
    </p:spTree>
    <p:extLst>
      <p:ext uri="{BB962C8B-B14F-4D97-AF65-F5344CB8AC3E}">
        <p14:creationId xmlns:p14="http://schemas.microsoft.com/office/powerpoint/2010/main" val="729579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1BD8469-2C69-4503-8818-064430410FA0}"/>
              </a:ext>
            </a:extLst>
          </p:cNvPr>
          <p:cNvSpPr>
            <a:spLocks noGrp="1"/>
          </p:cNvSpPr>
          <p:nvPr>
            <p:ph type="body" sz="quarter" idx="12"/>
          </p:nvPr>
        </p:nvSpPr>
        <p:spPr/>
        <p:txBody>
          <a:bodyPr/>
          <a:lstStyle/>
          <a:p>
            <a:pPr marL="0" indent="0">
              <a:buNone/>
            </a:pPr>
            <a:r>
              <a:rPr lang="zh-CN" altLang="en-US" dirty="0"/>
              <a:t>强调关系三段文字排版</a:t>
            </a:r>
          </a:p>
        </p:txBody>
      </p:sp>
      <p:sp>
        <p:nvSpPr>
          <p:cNvPr id="2" name="圆: 空心 1">
            <a:extLst>
              <a:ext uri="{FF2B5EF4-FFF2-40B4-BE49-F238E27FC236}">
                <a16:creationId xmlns:a16="http://schemas.microsoft.com/office/drawing/2014/main" id="{DAA78B11-EA55-461F-ABAF-B4B87965790B}"/>
              </a:ext>
            </a:extLst>
          </p:cNvPr>
          <p:cNvSpPr/>
          <p:nvPr/>
        </p:nvSpPr>
        <p:spPr>
          <a:xfrm>
            <a:off x="4310743" y="1643743"/>
            <a:ext cx="3570514" cy="3570514"/>
          </a:xfrm>
          <a:prstGeom prst="donut">
            <a:avLst>
              <a:gd name="adj" fmla="val 754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a:extLst>
              <a:ext uri="{FF2B5EF4-FFF2-40B4-BE49-F238E27FC236}">
                <a16:creationId xmlns:a16="http://schemas.microsoft.com/office/drawing/2014/main" id="{D614A868-5094-44AD-B279-43594FEFAE9E}"/>
              </a:ext>
            </a:extLst>
          </p:cNvPr>
          <p:cNvGrpSpPr/>
          <p:nvPr/>
        </p:nvGrpSpPr>
        <p:grpSpPr>
          <a:xfrm>
            <a:off x="5002676" y="2932247"/>
            <a:ext cx="2250148" cy="1535466"/>
            <a:chOff x="4970926" y="2932247"/>
            <a:chExt cx="2250148" cy="1535466"/>
          </a:xfrm>
        </p:grpSpPr>
        <p:sp>
          <p:nvSpPr>
            <p:cNvPr id="7" name="文本框 6">
              <a:extLst>
                <a:ext uri="{FF2B5EF4-FFF2-40B4-BE49-F238E27FC236}">
                  <a16:creationId xmlns:a16="http://schemas.microsoft.com/office/drawing/2014/main" id="{D878FE9B-46A3-4D0C-9EE4-0A098ACC5944}"/>
                </a:ext>
              </a:extLst>
            </p:cNvPr>
            <p:cNvSpPr txBox="1"/>
            <p:nvPr/>
          </p:nvSpPr>
          <p:spPr>
            <a:xfrm>
              <a:off x="5276572" y="2932247"/>
              <a:ext cx="1638856" cy="430887"/>
            </a:xfrm>
            <a:prstGeom prst="rect">
              <a:avLst/>
            </a:prstGeom>
            <a:noFill/>
          </p:spPr>
          <p:txBody>
            <a:bodyPr wrap="square" rtlCol="0">
              <a:spAutoFit/>
            </a:bodyPr>
            <a:lstStyle/>
            <a:p>
              <a:r>
                <a:rPr lang="zh-CN" altLang="en-US" sz="2200" b="1" dirty="0">
                  <a:latin typeface="+mn-ea"/>
                </a:rPr>
                <a:t>添加小标题</a:t>
              </a:r>
            </a:p>
          </p:txBody>
        </p:sp>
        <p:sp>
          <p:nvSpPr>
            <p:cNvPr id="8" name="文本框 7">
              <a:extLst>
                <a:ext uri="{FF2B5EF4-FFF2-40B4-BE49-F238E27FC236}">
                  <a16:creationId xmlns:a16="http://schemas.microsoft.com/office/drawing/2014/main" id="{84094C43-9748-4E5F-A4C9-29D99E73CE18}"/>
                </a:ext>
              </a:extLst>
            </p:cNvPr>
            <p:cNvSpPr txBox="1"/>
            <p:nvPr/>
          </p:nvSpPr>
          <p:spPr>
            <a:xfrm>
              <a:off x="4970926" y="3406845"/>
              <a:ext cx="2250148" cy="1060868"/>
            </a:xfrm>
            <a:prstGeom prst="rect">
              <a:avLst/>
            </a:prstGeom>
            <a:noFill/>
          </p:spPr>
          <p:txBody>
            <a:bodyPr wrap="square" rtlCol="0">
              <a:spAutoFit/>
            </a:bodyPr>
            <a:lstStyle/>
            <a:p>
              <a:pPr>
                <a:lnSpc>
                  <a:spcPct val="120000"/>
                </a:lnSpc>
              </a:pPr>
              <a:r>
                <a:rPr lang="zh-CN" altLang="en-US" dirty="0">
                  <a:latin typeface="+mn-ea"/>
                </a:rPr>
                <a:t>此处添加主要的文字此处添加主要的文字</a:t>
              </a:r>
              <a:endParaRPr lang="en-US" altLang="zh-CN" dirty="0">
                <a:latin typeface="+mn-ea"/>
              </a:endParaRPr>
            </a:p>
            <a:p>
              <a:pPr>
                <a:lnSpc>
                  <a:spcPct val="120000"/>
                </a:lnSpc>
              </a:pPr>
              <a:r>
                <a:rPr lang="zh-CN" altLang="en-US" dirty="0">
                  <a:latin typeface="+mn-ea"/>
                </a:rPr>
                <a:t>此处添加主要的文字</a:t>
              </a:r>
              <a:endParaRPr lang="en-US" altLang="zh-CN" dirty="0">
                <a:latin typeface="+mn-ea"/>
              </a:endParaRPr>
            </a:p>
          </p:txBody>
        </p:sp>
      </p:grpSp>
      <p:grpSp>
        <p:nvGrpSpPr>
          <p:cNvPr id="12" name="组合 11">
            <a:extLst>
              <a:ext uri="{FF2B5EF4-FFF2-40B4-BE49-F238E27FC236}">
                <a16:creationId xmlns:a16="http://schemas.microsoft.com/office/drawing/2014/main" id="{5F658886-651D-41E1-A732-AE07DC16E810}"/>
              </a:ext>
            </a:extLst>
          </p:cNvPr>
          <p:cNvGrpSpPr/>
          <p:nvPr/>
        </p:nvGrpSpPr>
        <p:grpSpPr>
          <a:xfrm>
            <a:off x="1099909" y="3245484"/>
            <a:ext cx="2290991" cy="1535466"/>
            <a:chOff x="4956195" y="2932247"/>
            <a:chExt cx="2290991" cy="1535466"/>
          </a:xfrm>
        </p:grpSpPr>
        <p:sp>
          <p:nvSpPr>
            <p:cNvPr id="13" name="文本框 12">
              <a:extLst>
                <a:ext uri="{FF2B5EF4-FFF2-40B4-BE49-F238E27FC236}">
                  <a16:creationId xmlns:a16="http://schemas.microsoft.com/office/drawing/2014/main" id="{79E906A6-55C0-46C1-8188-1D3BDB4AC349}"/>
                </a:ext>
              </a:extLst>
            </p:cNvPr>
            <p:cNvSpPr txBox="1"/>
            <p:nvPr/>
          </p:nvSpPr>
          <p:spPr>
            <a:xfrm>
              <a:off x="5276572" y="2932247"/>
              <a:ext cx="1638856" cy="430887"/>
            </a:xfrm>
            <a:prstGeom prst="rect">
              <a:avLst/>
            </a:prstGeom>
            <a:noFill/>
          </p:spPr>
          <p:txBody>
            <a:bodyPr wrap="square" rtlCol="0">
              <a:spAutoFit/>
            </a:bodyPr>
            <a:lstStyle/>
            <a:p>
              <a:r>
                <a:rPr lang="zh-CN" altLang="en-US" sz="2200" b="1" dirty="0">
                  <a:latin typeface="+mn-ea"/>
                </a:rPr>
                <a:t>添加小标题</a:t>
              </a:r>
            </a:p>
          </p:txBody>
        </p:sp>
        <p:sp>
          <p:nvSpPr>
            <p:cNvPr id="14" name="文本框 13">
              <a:extLst>
                <a:ext uri="{FF2B5EF4-FFF2-40B4-BE49-F238E27FC236}">
                  <a16:creationId xmlns:a16="http://schemas.microsoft.com/office/drawing/2014/main" id="{79B8E6FA-0F26-4085-A5A0-D6E1CB2CFF43}"/>
                </a:ext>
              </a:extLst>
            </p:cNvPr>
            <p:cNvSpPr txBox="1"/>
            <p:nvPr/>
          </p:nvSpPr>
          <p:spPr>
            <a:xfrm>
              <a:off x="4956195" y="3406845"/>
              <a:ext cx="2290991" cy="1060868"/>
            </a:xfrm>
            <a:prstGeom prst="rect">
              <a:avLst/>
            </a:prstGeom>
            <a:noFill/>
          </p:spPr>
          <p:txBody>
            <a:bodyPr wrap="square" rtlCol="0">
              <a:spAutoFit/>
            </a:bodyPr>
            <a:lstStyle/>
            <a:p>
              <a:pPr>
                <a:lnSpc>
                  <a:spcPct val="120000"/>
                </a:lnSpc>
              </a:pPr>
              <a:r>
                <a:rPr lang="zh-CN" altLang="en-US" dirty="0">
                  <a:latin typeface="+mn-ea"/>
                </a:rPr>
                <a:t>此处添加次要的文字此处添加次要的文字</a:t>
              </a:r>
              <a:endParaRPr lang="en-US" altLang="zh-CN" dirty="0">
                <a:latin typeface="+mn-ea"/>
              </a:endParaRPr>
            </a:p>
            <a:p>
              <a:pPr>
                <a:lnSpc>
                  <a:spcPct val="120000"/>
                </a:lnSpc>
              </a:pPr>
              <a:r>
                <a:rPr lang="zh-CN" altLang="en-US" dirty="0">
                  <a:latin typeface="+mn-ea"/>
                </a:rPr>
                <a:t>此处添加次要的文字</a:t>
              </a:r>
              <a:endParaRPr lang="en-US" altLang="zh-CN" dirty="0">
                <a:latin typeface="+mn-ea"/>
              </a:endParaRPr>
            </a:p>
          </p:txBody>
        </p:sp>
      </p:grpSp>
      <p:grpSp>
        <p:nvGrpSpPr>
          <p:cNvPr id="19" name="组合 18">
            <a:extLst>
              <a:ext uri="{FF2B5EF4-FFF2-40B4-BE49-F238E27FC236}">
                <a16:creationId xmlns:a16="http://schemas.microsoft.com/office/drawing/2014/main" id="{FB04A79F-A220-45B2-8FA1-A4FCD64F91F1}"/>
              </a:ext>
            </a:extLst>
          </p:cNvPr>
          <p:cNvGrpSpPr/>
          <p:nvPr/>
        </p:nvGrpSpPr>
        <p:grpSpPr>
          <a:xfrm>
            <a:off x="8945087" y="3245484"/>
            <a:ext cx="2279609" cy="1535466"/>
            <a:chOff x="4956195" y="2932247"/>
            <a:chExt cx="2279609" cy="1535466"/>
          </a:xfrm>
        </p:grpSpPr>
        <p:sp>
          <p:nvSpPr>
            <p:cNvPr id="20" name="文本框 19">
              <a:extLst>
                <a:ext uri="{FF2B5EF4-FFF2-40B4-BE49-F238E27FC236}">
                  <a16:creationId xmlns:a16="http://schemas.microsoft.com/office/drawing/2014/main" id="{E8F6C823-D999-41D7-A3C7-3031EFD7145A}"/>
                </a:ext>
              </a:extLst>
            </p:cNvPr>
            <p:cNvSpPr txBox="1"/>
            <p:nvPr/>
          </p:nvSpPr>
          <p:spPr>
            <a:xfrm>
              <a:off x="5276572" y="2932247"/>
              <a:ext cx="1638856" cy="430887"/>
            </a:xfrm>
            <a:prstGeom prst="rect">
              <a:avLst/>
            </a:prstGeom>
            <a:noFill/>
          </p:spPr>
          <p:txBody>
            <a:bodyPr wrap="square" rtlCol="0">
              <a:spAutoFit/>
            </a:bodyPr>
            <a:lstStyle/>
            <a:p>
              <a:r>
                <a:rPr lang="zh-CN" altLang="en-US" sz="2200" b="1" dirty="0">
                  <a:latin typeface="+mn-ea"/>
                </a:rPr>
                <a:t>添加小标题</a:t>
              </a:r>
            </a:p>
          </p:txBody>
        </p:sp>
        <p:sp>
          <p:nvSpPr>
            <p:cNvPr id="21" name="文本框 20">
              <a:extLst>
                <a:ext uri="{FF2B5EF4-FFF2-40B4-BE49-F238E27FC236}">
                  <a16:creationId xmlns:a16="http://schemas.microsoft.com/office/drawing/2014/main" id="{8D5F9708-398A-4571-8880-884829490B9F}"/>
                </a:ext>
              </a:extLst>
            </p:cNvPr>
            <p:cNvSpPr txBox="1"/>
            <p:nvPr/>
          </p:nvSpPr>
          <p:spPr>
            <a:xfrm>
              <a:off x="4956195" y="3406845"/>
              <a:ext cx="2279609" cy="1060868"/>
            </a:xfrm>
            <a:prstGeom prst="rect">
              <a:avLst/>
            </a:prstGeom>
            <a:noFill/>
          </p:spPr>
          <p:txBody>
            <a:bodyPr wrap="square" rtlCol="0">
              <a:spAutoFit/>
            </a:bodyPr>
            <a:lstStyle/>
            <a:p>
              <a:pPr>
                <a:lnSpc>
                  <a:spcPct val="120000"/>
                </a:lnSpc>
              </a:pPr>
              <a:r>
                <a:rPr lang="zh-CN" altLang="en-US" dirty="0">
                  <a:latin typeface="+mn-ea"/>
                </a:rPr>
                <a:t>此处添加次要的文字此处添加次要的文字</a:t>
              </a:r>
              <a:endParaRPr lang="en-US" altLang="zh-CN" dirty="0">
                <a:latin typeface="+mn-ea"/>
              </a:endParaRPr>
            </a:p>
            <a:p>
              <a:pPr>
                <a:lnSpc>
                  <a:spcPct val="120000"/>
                </a:lnSpc>
              </a:pPr>
              <a:r>
                <a:rPr lang="zh-CN" altLang="en-US" dirty="0">
                  <a:latin typeface="+mn-ea"/>
                </a:rPr>
                <a:t>此处添加次要的文字</a:t>
              </a:r>
              <a:endParaRPr lang="en-US" altLang="zh-CN" dirty="0">
                <a:latin typeface="+mn-ea"/>
              </a:endParaRPr>
            </a:p>
          </p:txBody>
        </p:sp>
      </p:grpSp>
      <p:grpSp>
        <p:nvGrpSpPr>
          <p:cNvPr id="15" name="组合 14">
            <a:extLst>
              <a:ext uri="{FF2B5EF4-FFF2-40B4-BE49-F238E27FC236}">
                <a16:creationId xmlns:a16="http://schemas.microsoft.com/office/drawing/2014/main" id="{A34F9BF5-60EF-40F8-AF21-8AD7E85DE1BC}"/>
              </a:ext>
            </a:extLst>
          </p:cNvPr>
          <p:cNvGrpSpPr/>
          <p:nvPr/>
        </p:nvGrpSpPr>
        <p:grpSpPr>
          <a:xfrm>
            <a:off x="1733904" y="2073007"/>
            <a:ext cx="946800" cy="946800"/>
            <a:chOff x="1733904" y="2073007"/>
            <a:chExt cx="946800" cy="946800"/>
          </a:xfrm>
        </p:grpSpPr>
        <p:sp>
          <p:nvSpPr>
            <p:cNvPr id="51" name="椭圆 50">
              <a:extLst>
                <a:ext uri="{FF2B5EF4-FFF2-40B4-BE49-F238E27FC236}">
                  <a16:creationId xmlns:a16="http://schemas.microsoft.com/office/drawing/2014/main" id="{CDE3AFDE-8B3D-4A15-98F0-C285B447E56B}"/>
                </a:ext>
              </a:extLst>
            </p:cNvPr>
            <p:cNvSpPr/>
            <p:nvPr/>
          </p:nvSpPr>
          <p:spPr>
            <a:xfrm>
              <a:off x="1733904" y="2073007"/>
              <a:ext cx="946800" cy="9468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5">
              <a:extLst>
                <a:ext uri="{FF2B5EF4-FFF2-40B4-BE49-F238E27FC236}">
                  <a16:creationId xmlns:a16="http://schemas.microsoft.com/office/drawing/2014/main" id="{A5BA9629-E168-4575-8D54-07A00B9A9057}"/>
                </a:ext>
              </a:extLst>
            </p:cNvPr>
            <p:cNvSpPr>
              <a:spLocks noEditPoints="1"/>
            </p:cNvSpPr>
            <p:nvPr/>
          </p:nvSpPr>
          <p:spPr bwMode="auto">
            <a:xfrm>
              <a:off x="1981906" y="2400115"/>
              <a:ext cx="454134" cy="287792"/>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53" name="Freeform 9">
            <a:extLst>
              <a:ext uri="{FF2B5EF4-FFF2-40B4-BE49-F238E27FC236}">
                <a16:creationId xmlns:a16="http://schemas.microsoft.com/office/drawing/2014/main" id="{27F938D3-5ED5-4934-B520-D85633DAA3B1}"/>
              </a:ext>
            </a:extLst>
          </p:cNvPr>
          <p:cNvSpPr>
            <a:spLocks noEditPoints="1"/>
          </p:cNvSpPr>
          <p:nvPr/>
        </p:nvSpPr>
        <p:spPr bwMode="auto">
          <a:xfrm>
            <a:off x="5870115" y="2358937"/>
            <a:ext cx="451770" cy="383102"/>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5" name="组合 54">
            <a:extLst>
              <a:ext uri="{FF2B5EF4-FFF2-40B4-BE49-F238E27FC236}">
                <a16:creationId xmlns:a16="http://schemas.microsoft.com/office/drawing/2014/main" id="{AE876186-8C93-4F65-8E9E-383AECBF2151}"/>
              </a:ext>
            </a:extLst>
          </p:cNvPr>
          <p:cNvGrpSpPr/>
          <p:nvPr/>
        </p:nvGrpSpPr>
        <p:grpSpPr>
          <a:xfrm>
            <a:off x="9592478" y="2077088"/>
            <a:ext cx="946800" cy="946800"/>
            <a:chOff x="4409018" y="3933825"/>
            <a:chExt cx="546099" cy="546099"/>
          </a:xfrm>
        </p:grpSpPr>
        <p:sp>
          <p:nvSpPr>
            <p:cNvPr id="56" name="椭圆 55">
              <a:extLst>
                <a:ext uri="{FF2B5EF4-FFF2-40B4-BE49-F238E27FC236}">
                  <a16:creationId xmlns:a16="http://schemas.microsoft.com/office/drawing/2014/main" id="{17CCC6B5-4FD4-45D7-97E7-E8F5A0F681E8}"/>
                </a:ext>
              </a:extLst>
            </p:cNvPr>
            <p:cNvSpPr/>
            <p:nvPr/>
          </p:nvSpPr>
          <p:spPr>
            <a:xfrm>
              <a:off x="4409018" y="3933825"/>
              <a:ext cx="546099" cy="5460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9">
              <a:extLst>
                <a:ext uri="{FF2B5EF4-FFF2-40B4-BE49-F238E27FC236}">
                  <a16:creationId xmlns:a16="http://schemas.microsoft.com/office/drawing/2014/main" id="{AB6EB1BB-EA14-4764-8718-D3B522706A5C}"/>
                </a:ext>
              </a:extLst>
            </p:cNvPr>
            <p:cNvSpPr>
              <a:spLocks noEditPoints="1"/>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2643834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dk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4" name="图片占位符 23">
            <a:extLst>
              <a:ext uri="{FF2B5EF4-FFF2-40B4-BE49-F238E27FC236}">
                <a16:creationId xmlns:a16="http://schemas.microsoft.com/office/drawing/2014/main" id="{4C8D4B0C-6016-4ED4-9763-915CA4BCDE3B}"/>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38139" b="38139"/>
          <a:stretch>
            <a:fillRect/>
          </a:stretch>
        </p:blipFill>
        <p:spPr/>
      </p:pic>
      <p:sp>
        <p:nvSpPr>
          <p:cNvPr id="15" name="文本占位符 14">
            <a:extLst>
              <a:ext uri="{FF2B5EF4-FFF2-40B4-BE49-F238E27FC236}">
                <a16:creationId xmlns:a16="http://schemas.microsoft.com/office/drawing/2014/main" id="{1EF06527-C319-4DCD-8D8A-7C78BCAC6C05}"/>
              </a:ext>
            </a:extLst>
          </p:cNvPr>
          <p:cNvSpPr>
            <a:spLocks noGrp="1"/>
          </p:cNvSpPr>
          <p:nvPr>
            <p:ph type="body" sz="quarter" idx="10"/>
          </p:nvPr>
        </p:nvSpPr>
        <p:spPr/>
        <p:txBody>
          <a:bodyPr/>
          <a:lstStyle/>
          <a:p>
            <a:r>
              <a:rPr lang="zh-CN" altLang="en-US" dirty="0"/>
              <a:t>论文背景</a:t>
            </a:r>
          </a:p>
        </p:txBody>
      </p:sp>
      <p:sp>
        <p:nvSpPr>
          <p:cNvPr id="16" name="文本占位符 15">
            <a:extLst>
              <a:ext uri="{FF2B5EF4-FFF2-40B4-BE49-F238E27FC236}">
                <a16:creationId xmlns:a16="http://schemas.microsoft.com/office/drawing/2014/main" id="{F7B1CC52-8E8A-4557-908E-9022B27B5379}"/>
              </a:ext>
            </a:extLst>
          </p:cNvPr>
          <p:cNvSpPr>
            <a:spLocks noGrp="1"/>
          </p:cNvSpPr>
          <p:nvPr>
            <p:ph type="body" sz="quarter" idx="11"/>
          </p:nvPr>
        </p:nvSpPr>
        <p:spPr/>
        <p:txBody>
          <a:bodyPr/>
          <a:lstStyle/>
          <a:p>
            <a:r>
              <a:rPr lang="zh-CN" altLang="en-US" dirty="0"/>
              <a:t>项目进展</a:t>
            </a:r>
          </a:p>
        </p:txBody>
      </p:sp>
      <p:sp>
        <p:nvSpPr>
          <p:cNvPr id="17" name="文本占位符 16">
            <a:extLst>
              <a:ext uri="{FF2B5EF4-FFF2-40B4-BE49-F238E27FC236}">
                <a16:creationId xmlns:a16="http://schemas.microsoft.com/office/drawing/2014/main" id="{3C751626-FEC3-49C4-AFD0-C3496FA8BF55}"/>
              </a:ext>
            </a:extLst>
          </p:cNvPr>
          <p:cNvSpPr>
            <a:spLocks noGrp="1"/>
          </p:cNvSpPr>
          <p:nvPr>
            <p:ph type="body" sz="quarter" idx="12"/>
          </p:nvPr>
        </p:nvSpPr>
        <p:spPr/>
        <p:txBody>
          <a:bodyPr/>
          <a:lstStyle/>
          <a:p>
            <a:r>
              <a:rPr lang="zh-CN" altLang="en-US" dirty="0"/>
              <a:t>结论分析</a:t>
            </a:r>
          </a:p>
        </p:txBody>
      </p:sp>
      <p:sp>
        <p:nvSpPr>
          <p:cNvPr id="18" name="文本占位符 17">
            <a:extLst>
              <a:ext uri="{FF2B5EF4-FFF2-40B4-BE49-F238E27FC236}">
                <a16:creationId xmlns:a16="http://schemas.microsoft.com/office/drawing/2014/main" id="{3DBDE156-1595-4FF8-8896-CA9664032B56}"/>
              </a:ext>
            </a:extLst>
          </p:cNvPr>
          <p:cNvSpPr>
            <a:spLocks noGrp="1"/>
          </p:cNvSpPr>
          <p:nvPr>
            <p:ph type="body" sz="quarter" idx="13"/>
          </p:nvPr>
        </p:nvSpPr>
        <p:spPr/>
        <p:txBody>
          <a:bodyPr/>
          <a:lstStyle/>
          <a:p>
            <a:r>
              <a:rPr lang="zh-CN" altLang="en-US" dirty="0"/>
              <a:t>问题剖析</a:t>
            </a:r>
          </a:p>
        </p:txBody>
      </p:sp>
      <p:sp>
        <p:nvSpPr>
          <p:cNvPr id="19" name="文本占位符 18">
            <a:extLst>
              <a:ext uri="{FF2B5EF4-FFF2-40B4-BE49-F238E27FC236}">
                <a16:creationId xmlns:a16="http://schemas.microsoft.com/office/drawing/2014/main" id="{456FC8A7-59EB-4481-B445-B0E81AEFE916}"/>
              </a:ext>
            </a:extLst>
          </p:cNvPr>
          <p:cNvSpPr>
            <a:spLocks noGrp="1"/>
          </p:cNvSpPr>
          <p:nvPr>
            <p:ph type="body" sz="quarter" idx="14"/>
          </p:nvPr>
        </p:nvSpPr>
        <p:spPr/>
        <p:txBody>
          <a:bodyPr/>
          <a:lstStyle/>
          <a:p>
            <a:r>
              <a:rPr lang="zh-CN" altLang="en-US" dirty="0"/>
              <a:t>规划愿景</a:t>
            </a:r>
          </a:p>
        </p:txBody>
      </p:sp>
      <p:sp>
        <p:nvSpPr>
          <p:cNvPr id="21" name="任意多边形: 形状 20">
            <a:extLst>
              <a:ext uri="{FF2B5EF4-FFF2-40B4-BE49-F238E27FC236}">
                <a16:creationId xmlns:a16="http://schemas.microsoft.com/office/drawing/2014/main" id="{7B71EA82-3487-41E5-AE32-51C281060BCB}"/>
              </a:ext>
            </a:extLst>
          </p:cNvPr>
          <p:cNvSpPr/>
          <p:nvPr/>
        </p:nvSpPr>
        <p:spPr>
          <a:xfrm>
            <a:off x="-142831" y="331"/>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2894FDDF-B954-4714-86A0-DA8E7D3F8A4D}"/>
              </a:ext>
            </a:extLst>
          </p:cNvPr>
          <p:cNvGrpSpPr/>
          <p:nvPr/>
        </p:nvGrpSpPr>
        <p:grpSpPr>
          <a:xfrm>
            <a:off x="4105175" y="324163"/>
            <a:ext cx="3981651" cy="1325269"/>
            <a:chOff x="4105175" y="328665"/>
            <a:chExt cx="3981651" cy="1325269"/>
          </a:xfrm>
        </p:grpSpPr>
        <p:sp>
          <p:nvSpPr>
            <p:cNvPr id="30" name="文本框 29">
              <a:extLst>
                <a:ext uri="{FF2B5EF4-FFF2-40B4-BE49-F238E27FC236}">
                  <a16:creationId xmlns:a16="http://schemas.microsoft.com/office/drawing/2014/main" id="{A412BECB-E20A-4F2E-866B-EF891FAFED05}"/>
                </a:ext>
              </a:extLst>
            </p:cNvPr>
            <p:cNvSpPr txBox="1"/>
            <p:nvPr/>
          </p:nvSpPr>
          <p:spPr>
            <a:xfrm>
              <a:off x="4105175" y="638271"/>
              <a:ext cx="3981651" cy="1015663"/>
            </a:xfrm>
            <a:prstGeom prst="rect">
              <a:avLst/>
            </a:prstGeom>
            <a:noFill/>
          </p:spPr>
          <p:txBody>
            <a:bodyPr wrap="square" rtlCol="0">
              <a:spAutoFit/>
            </a:bodyPr>
            <a:lstStyle/>
            <a:p>
              <a:r>
                <a:rPr lang="en-US" altLang="zh-CN" sz="6000" dirty="0">
                  <a:solidFill>
                    <a:schemeClr val="bg1">
                      <a:alpha val="12000"/>
                    </a:schemeClr>
                  </a:solidFill>
                </a:rPr>
                <a:t>CONTENTS</a:t>
              </a:r>
              <a:endParaRPr lang="zh-CN" altLang="en-US" sz="6000" dirty="0">
                <a:solidFill>
                  <a:schemeClr val="bg1">
                    <a:alpha val="12000"/>
                  </a:schemeClr>
                </a:solidFill>
              </a:endParaRPr>
            </a:p>
          </p:txBody>
        </p:sp>
        <p:sp>
          <p:nvSpPr>
            <p:cNvPr id="22" name="文本框 21">
              <a:extLst>
                <a:ext uri="{FF2B5EF4-FFF2-40B4-BE49-F238E27FC236}">
                  <a16:creationId xmlns:a16="http://schemas.microsoft.com/office/drawing/2014/main" id="{55B40C26-66A8-4C14-9C9C-15D98F364444}"/>
                </a:ext>
              </a:extLst>
            </p:cNvPr>
            <p:cNvSpPr txBox="1"/>
            <p:nvPr/>
          </p:nvSpPr>
          <p:spPr>
            <a:xfrm>
              <a:off x="5052042" y="328665"/>
              <a:ext cx="2087917" cy="1107996"/>
            </a:xfrm>
            <a:prstGeom prst="rect">
              <a:avLst/>
            </a:prstGeom>
            <a:noFill/>
          </p:spPr>
          <p:txBody>
            <a:bodyPr wrap="square" rtlCol="0">
              <a:spAutoFit/>
            </a:bodyPr>
            <a:lstStyle/>
            <a:p>
              <a:r>
                <a:rPr lang="zh-CN" altLang="en-US" sz="6600" b="1" spc="900" dirty="0">
                  <a:solidFill>
                    <a:schemeClr val="bg1"/>
                  </a:solidFill>
                  <a:latin typeface="+mn-ea"/>
                  <a:ea typeface="+mn-ea"/>
                </a:rPr>
                <a:t>目录</a:t>
              </a:r>
            </a:p>
          </p:txBody>
        </p:sp>
      </p:grpSp>
      <p:sp>
        <p:nvSpPr>
          <p:cNvPr id="25" name="文本框 24">
            <a:extLst>
              <a:ext uri="{FF2B5EF4-FFF2-40B4-BE49-F238E27FC236}">
                <a16:creationId xmlns:a16="http://schemas.microsoft.com/office/drawing/2014/main" id="{9AC85AFD-4CD7-42A9-9732-3FF64F63275E}"/>
              </a:ext>
            </a:extLst>
          </p:cNvPr>
          <p:cNvSpPr txBox="1"/>
          <p:nvPr/>
        </p:nvSpPr>
        <p:spPr>
          <a:xfrm>
            <a:off x="821459" y="3482871"/>
            <a:ext cx="2367108" cy="400110"/>
          </a:xfrm>
          <a:prstGeom prst="rect">
            <a:avLst/>
          </a:prstGeom>
          <a:noFill/>
        </p:spPr>
        <p:txBody>
          <a:bodyPr wrap="square" lIns="0" rtlCol="0">
            <a:spAutoFit/>
          </a:bodyPr>
          <a:lstStyle/>
          <a:p>
            <a:r>
              <a:rPr lang="en-US" altLang="zh-CN" sz="2000" dirty="0">
                <a:solidFill>
                  <a:schemeClr val="bg1">
                    <a:lumMod val="65000"/>
                  </a:schemeClr>
                </a:solidFill>
              </a:rPr>
              <a:t>Paper Background</a:t>
            </a:r>
            <a:endParaRPr lang="zh-CN" altLang="en-US" sz="2000" dirty="0">
              <a:solidFill>
                <a:schemeClr val="bg1">
                  <a:lumMod val="65000"/>
                </a:schemeClr>
              </a:solidFill>
            </a:endParaRPr>
          </a:p>
        </p:txBody>
      </p:sp>
      <p:sp>
        <p:nvSpPr>
          <p:cNvPr id="26" name="文本框 25">
            <a:extLst>
              <a:ext uri="{FF2B5EF4-FFF2-40B4-BE49-F238E27FC236}">
                <a16:creationId xmlns:a16="http://schemas.microsoft.com/office/drawing/2014/main" id="{EEBFF293-31D3-422F-8351-CC762548098A}"/>
              </a:ext>
            </a:extLst>
          </p:cNvPr>
          <p:cNvSpPr txBox="1"/>
          <p:nvPr/>
        </p:nvSpPr>
        <p:spPr>
          <a:xfrm>
            <a:off x="4863570" y="3482871"/>
            <a:ext cx="2367108" cy="400110"/>
          </a:xfrm>
          <a:prstGeom prst="rect">
            <a:avLst/>
          </a:prstGeom>
          <a:noFill/>
        </p:spPr>
        <p:txBody>
          <a:bodyPr wrap="square" lIns="0" rtlCol="0">
            <a:spAutoFit/>
          </a:bodyPr>
          <a:lstStyle>
            <a:defPPr>
              <a:defRPr lang="zh-CN"/>
            </a:defPPr>
            <a:lvl1pPr>
              <a:defRPr sz="2000">
                <a:solidFill>
                  <a:schemeClr val="bg1">
                    <a:lumMod val="65000"/>
                  </a:schemeClr>
                </a:solidFill>
              </a:defRPr>
            </a:lvl1pPr>
          </a:lstStyle>
          <a:p>
            <a:r>
              <a:rPr lang="en-US" altLang="zh-CN" dirty="0"/>
              <a:t>Project Progress</a:t>
            </a:r>
            <a:endParaRPr lang="zh-CN" altLang="en-US" dirty="0"/>
          </a:p>
        </p:txBody>
      </p:sp>
      <p:sp>
        <p:nvSpPr>
          <p:cNvPr id="27" name="文本框 26">
            <a:extLst>
              <a:ext uri="{FF2B5EF4-FFF2-40B4-BE49-F238E27FC236}">
                <a16:creationId xmlns:a16="http://schemas.microsoft.com/office/drawing/2014/main" id="{17E46563-A30B-4612-8E7E-303275E9DBEB}"/>
              </a:ext>
            </a:extLst>
          </p:cNvPr>
          <p:cNvSpPr txBox="1"/>
          <p:nvPr/>
        </p:nvSpPr>
        <p:spPr>
          <a:xfrm>
            <a:off x="9311845" y="3482871"/>
            <a:ext cx="2555235" cy="400110"/>
          </a:xfrm>
          <a:prstGeom prst="rect">
            <a:avLst/>
          </a:prstGeom>
          <a:noFill/>
        </p:spPr>
        <p:txBody>
          <a:bodyPr wrap="square" lIns="0" rtlCol="0">
            <a:spAutoFit/>
          </a:bodyPr>
          <a:lstStyle>
            <a:defPPr>
              <a:defRPr lang="zh-CN"/>
            </a:defPPr>
            <a:lvl1pPr>
              <a:defRPr sz="2000">
                <a:solidFill>
                  <a:schemeClr val="bg1">
                    <a:lumMod val="65000"/>
                  </a:schemeClr>
                </a:solidFill>
              </a:defRPr>
            </a:lvl1pPr>
          </a:lstStyle>
          <a:p>
            <a:r>
              <a:rPr lang="en-US" altLang="zh-CN" dirty="0"/>
              <a:t>Conclusion Analysis</a:t>
            </a:r>
            <a:endParaRPr lang="zh-CN" altLang="en-US" dirty="0"/>
          </a:p>
        </p:txBody>
      </p:sp>
      <p:sp>
        <p:nvSpPr>
          <p:cNvPr id="28" name="文本框 27">
            <a:extLst>
              <a:ext uri="{FF2B5EF4-FFF2-40B4-BE49-F238E27FC236}">
                <a16:creationId xmlns:a16="http://schemas.microsoft.com/office/drawing/2014/main" id="{9DF1106F-D2E9-44A3-BF06-E1BB9922DEA4}"/>
              </a:ext>
            </a:extLst>
          </p:cNvPr>
          <p:cNvSpPr txBox="1"/>
          <p:nvPr/>
        </p:nvSpPr>
        <p:spPr>
          <a:xfrm>
            <a:off x="3245642" y="5809316"/>
            <a:ext cx="2367108" cy="400110"/>
          </a:xfrm>
          <a:prstGeom prst="rect">
            <a:avLst/>
          </a:prstGeom>
          <a:noFill/>
        </p:spPr>
        <p:txBody>
          <a:bodyPr wrap="square" lIns="0" rtlCol="0">
            <a:spAutoFit/>
          </a:bodyPr>
          <a:lstStyle>
            <a:defPPr>
              <a:defRPr lang="zh-CN"/>
            </a:defPPr>
            <a:lvl1pPr>
              <a:defRPr sz="2000">
                <a:solidFill>
                  <a:schemeClr val="bg1">
                    <a:lumMod val="65000"/>
                  </a:schemeClr>
                </a:solidFill>
              </a:defRPr>
            </a:lvl1pPr>
          </a:lstStyle>
          <a:p>
            <a:r>
              <a:rPr lang="en-US" altLang="zh-CN" dirty="0"/>
              <a:t>Problem Analysis</a:t>
            </a:r>
            <a:endParaRPr lang="zh-CN" altLang="en-US" dirty="0"/>
          </a:p>
        </p:txBody>
      </p:sp>
      <p:sp>
        <p:nvSpPr>
          <p:cNvPr id="29" name="文本框 28">
            <a:extLst>
              <a:ext uri="{FF2B5EF4-FFF2-40B4-BE49-F238E27FC236}">
                <a16:creationId xmlns:a16="http://schemas.microsoft.com/office/drawing/2014/main" id="{8A4CA3AC-AECA-4A47-83C4-1A9FEC8FBD48}"/>
              </a:ext>
            </a:extLst>
          </p:cNvPr>
          <p:cNvSpPr txBox="1"/>
          <p:nvPr/>
        </p:nvSpPr>
        <p:spPr>
          <a:xfrm>
            <a:off x="7288153" y="5809316"/>
            <a:ext cx="1958244" cy="400110"/>
          </a:xfrm>
          <a:prstGeom prst="rect">
            <a:avLst/>
          </a:prstGeom>
          <a:noFill/>
        </p:spPr>
        <p:txBody>
          <a:bodyPr wrap="square" lIns="0" rtlCol="0">
            <a:spAutoFit/>
          </a:bodyPr>
          <a:lstStyle>
            <a:defPPr>
              <a:defRPr lang="zh-CN"/>
            </a:defPPr>
            <a:lvl1pPr>
              <a:defRPr sz="2000">
                <a:solidFill>
                  <a:schemeClr val="bg1">
                    <a:lumMod val="65000"/>
                  </a:schemeClr>
                </a:solidFill>
              </a:defRPr>
            </a:lvl1pPr>
          </a:lstStyle>
          <a:p>
            <a:r>
              <a:rPr lang="en-US" altLang="zh-CN" dirty="0"/>
              <a:t>Planning Vision</a:t>
            </a:r>
            <a:endParaRPr lang="zh-CN" altLang="en-US" dirty="0"/>
          </a:p>
        </p:txBody>
      </p:sp>
    </p:spTree>
    <p:extLst>
      <p:ext uri="{BB962C8B-B14F-4D97-AF65-F5344CB8AC3E}">
        <p14:creationId xmlns:p14="http://schemas.microsoft.com/office/powerpoint/2010/main" val="561780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71556EE-0530-4750-BD27-79A630265C13}"/>
              </a:ext>
            </a:extLst>
          </p:cNvPr>
          <p:cNvSpPr>
            <a:spLocks noGrp="1"/>
          </p:cNvSpPr>
          <p:nvPr>
            <p:ph type="body" sz="quarter" idx="12"/>
          </p:nvPr>
        </p:nvSpPr>
        <p:spPr/>
        <p:txBody>
          <a:bodyPr/>
          <a:lstStyle/>
          <a:p>
            <a:pPr marL="0" indent="0">
              <a:buNone/>
            </a:pPr>
            <a:r>
              <a:rPr lang="zh-CN" altLang="en-US" dirty="0"/>
              <a:t>并列关系三段文字排版</a:t>
            </a:r>
          </a:p>
        </p:txBody>
      </p:sp>
      <p:grpSp>
        <p:nvGrpSpPr>
          <p:cNvPr id="13" name="组合 12">
            <a:extLst>
              <a:ext uri="{FF2B5EF4-FFF2-40B4-BE49-F238E27FC236}">
                <a16:creationId xmlns:a16="http://schemas.microsoft.com/office/drawing/2014/main" id="{215EFA1C-ED6A-421B-B1B5-A589FFD7DD11}"/>
              </a:ext>
            </a:extLst>
          </p:cNvPr>
          <p:cNvGrpSpPr/>
          <p:nvPr/>
        </p:nvGrpSpPr>
        <p:grpSpPr>
          <a:xfrm>
            <a:off x="1375571" y="2788330"/>
            <a:ext cx="2250148" cy="1535466"/>
            <a:chOff x="4962459" y="2932247"/>
            <a:chExt cx="2250148" cy="1535466"/>
          </a:xfrm>
        </p:grpSpPr>
        <p:sp>
          <p:nvSpPr>
            <p:cNvPr id="14" name="文本框 13">
              <a:extLst>
                <a:ext uri="{FF2B5EF4-FFF2-40B4-BE49-F238E27FC236}">
                  <a16:creationId xmlns:a16="http://schemas.microsoft.com/office/drawing/2014/main" id="{772021C8-5307-44AF-AC0A-9EF7BBA264DF}"/>
                </a:ext>
              </a:extLst>
            </p:cNvPr>
            <p:cNvSpPr txBox="1"/>
            <p:nvPr/>
          </p:nvSpPr>
          <p:spPr>
            <a:xfrm>
              <a:off x="5301973" y="2932247"/>
              <a:ext cx="1638856" cy="430887"/>
            </a:xfrm>
            <a:prstGeom prst="rect">
              <a:avLst/>
            </a:prstGeom>
            <a:noFill/>
          </p:spPr>
          <p:txBody>
            <a:bodyPr wrap="square" rtlCol="0">
              <a:spAutoFit/>
            </a:bodyPr>
            <a:lstStyle/>
            <a:p>
              <a:r>
                <a:rPr lang="zh-CN" altLang="en-US" sz="2200" b="1" dirty="0">
                  <a:latin typeface="+mn-ea"/>
                </a:rPr>
                <a:t>添加小标题</a:t>
              </a:r>
            </a:p>
          </p:txBody>
        </p:sp>
        <p:sp>
          <p:nvSpPr>
            <p:cNvPr id="15" name="文本框 14">
              <a:extLst>
                <a:ext uri="{FF2B5EF4-FFF2-40B4-BE49-F238E27FC236}">
                  <a16:creationId xmlns:a16="http://schemas.microsoft.com/office/drawing/2014/main" id="{A291C0CE-4BD2-4ED3-AF9E-C630604626E8}"/>
                </a:ext>
              </a:extLst>
            </p:cNvPr>
            <p:cNvSpPr txBox="1"/>
            <p:nvPr/>
          </p:nvSpPr>
          <p:spPr>
            <a:xfrm>
              <a:off x="4962459" y="3406845"/>
              <a:ext cx="2250148" cy="1060868"/>
            </a:xfrm>
            <a:prstGeom prst="rect">
              <a:avLst/>
            </a:prstGeom>
            <a:noFill/>
          </p:spPr>
          <p:txBody>
            <a:bodyPr wrap="square" rtlCol="0">
              <a:spAutoFit/>
            </a:bodyPr>
            <a:lstStyle/>
            <a:p>
              <a:pPr>
                <a:lnSpc>
                  <a:spcPct val="120000"/>
                </a:lnSpc>
              </a:pPr>
              <a:r>
                <a:rPr lang="zh-CN" altLang="en-US" dirty="0">
                  <a:latin typeface="+mn-ea"/>
                </a:rPr>
                <a:t>此处添加描述的文字此处添加描述的文字</a:t>
              </a:r>
              <a:endParaRPr lang="en-US" altLang="zh-CN" dirty="0">
                <a:latin typeface="+mn-ea"/>
              </a:endParaRPr>
            </a:p>
            <a:p>
              <a:pPr>
                <a:lnSpc>
                  <a:spcPct val="120000"/>
                </a:lnSpc>
              </a:pPr>
              <a:r>
                <a:rPr lang="zh-CN" altLang="en-US" dirty="0">
                  <a:latin typeface="+mn-ea"/>
                </a:rPr>
                <a:t>此处添加描述的文字</a:t>
              </a:r>
              <a:endParaRPr lang="en-US" altLang="zh-CN" dirty="0">
                <a:latin typeface="+mn-ea"/>
              </a:endParaRPr>
            </a:p>
          </p:txBody>
        </p:sp>
      </p:grpSp>
      <p:grpSp>
        <p:nvGrpSpPr>
          <p:cNvPr id="83" name="组合 82">
            <a:extLst>
              <a:ext uri="{FF2B5EF4-FFF2-40B4-BE49-F238E27FC236}">
                <a16:creationId xmlns:a16="http://schemas.microsoft.com/office/drawing/2014/main" id="{F423C1F8-AF5E-4D55-B537-B8382F96B691}"/>
              </a:ext>
            </a:extLst>
          </p:cNvPr>
          <p:cNvGrpSpPr/>
          <p:nvPr/>
        </p:nvGrpSpPr>
        <p:grpSpPr>
          <a:xfrm>
            <a:off x="4960766" y="2788330"/>
            <a:ext cx="2250148" cy="1535466"/>
            <a:chOff x="4960766" y="2932247"/>
            <a:chExt cx="2250148" cy="1535466"/>
          </a:xfrm>
        </p:grpSpPr>
        <p:sp>
          <p:nvSpPr>
            <p:cNvPr id="84" name="文本框 83">
              <a:extLst>
                <a:ext uri="{FF2B5EF4-FFF2-40B4-BE49-F238E27FC236}">
                  <a16:creationId xmlns:a16="http://schemas.microsoft.com/office/drawing/2014/main" id="{7ACBA48D-4DBB-496A-8BB5-9796A49F8B81}"/>
                </a:ext>
              </a:extLst>
            </p:cNvPr>
            <p:cNvSpPr txBox="1"/>
            <p:nvPr/>
          </p:nvSpPr>
          <p:spPr>
            <a:xfrm>
              <a:off x="5301972" y="2932247"/>
              <a:ext cx="1638856" cy="430887"/>
            </a:xfrm>
            <a:prstGeom prst="rect">
              <a:avLst/>
            </a:prstGeom>
            <a:noFill/>
          </p:spPr>
          <p:txBody>
            <a:bodyPr wrap="square" rtlCol="0">
              <a:spAutoFit/>
            </a:bodyPr>
            <a:lstStyle/>
            <a:p>
              <a:r>
                <a:rPr lang="zh-CN" altLang="en-US" sz="2200" b="1" dirty="0">
                  <a:latin typeface="+mn-ea"/>
                </a:rPr>
                <a:t>添加小标题</a:t>
              </a:r>
            </a:p>
          </p:txBody>
        </p:sp>
        <p:sp>
          <p:nvSpPr>
            <p:cNvPr id="85" name="文本框 84">
              <a:extLst>
                <a:ext uri="{FF2B5EF4-FFF2-40B4-BE49-F238E27FC236}">
                  <a16:creationId xmlns:a16="http://schemas.microsoft.com/office/drawing/2014/main" id="{9BFE5FAE-4D63-4087-BFFA-69D2FFA31DD9}"/>
                </a:ext>
              </a:extLst>
            </p:cNvPr>
            <p:cNvSpPr txBox="1"/>
            <p:nvPr/>
          </p:nvSpPr>
          <p:spPr>
            <a:xfrm>
              <a:off x="4960766" y="3406845"/>
              <a:ext cx="2250148" cy="1060868"/>
            </a:xfrm>
            <a:prstGeom prst="rect">
              <a:avLst/>
            </a:prstGeom>
            <a:noFill/>
          </p:spPr>
          <p:txBody>
            <a:bodyPr wrap="square" rtlCol="0">
              <a:spAutoFit/>
            </a:bodyPr>
            <a:lstStyle/>
            <a:p>
              <a:pPr>
                <a:lnSpc>
                  <a:spcPct val="120000"/>
                </a:lnSpc>
              </a:pPr>
              <a:r>
                <a:rPr lang="zh-CN" altLang="en-US" dirty="0">
                  <a:latin typeface="+mn-ea"/>
                </a:rPr>
                <a:t>此处添加描述的文字此处添加描述的文字</a:t>
              </a:r>
              <a:endParaRPr lang="en-US" altLang="zh-CN" dirty="0">
                <a:latin typeface="+mn-ea"/>
              </a:endParaRPr>
            </a:p>
            <a:p>
              <a:pPr>
                <a:lnSpc>
                  <a:spcPct val="120000"/>
                </a:lnSpc>
              </a:pPr>
              <a:r>
                <a:rPr lang="zh-CN" altLang="en-US" dirty="0">
                  <a:latin typeface="+mn-ea"/>
                </a:rPr>
                <a:t>此处添加描述的文字</a:t>
              </a:r>
              <a:endParaRPr lang="en-US" altLang="zh-CN" dirty="0">
                <a:latin typeface="+mn-ea"/>
              </a:endParaRPr>
            </a:p>
          </p:txBody>
        </p:sp>
      </p:grpSp>
      <p:grpSp>
        <p:nvGrpSpPr>
          <p:cNvPr id="105" name="组合 104">
            <a:extLst>
              <a:ext uri="{FF2B5EF4-FFF2-40B4-BE49-F238E27FC236}">
                <a16:creationId xmlns:a16="http://schemas.microsoft.com/office/drawing/2014/main" id="{60B90B51-5C07-4669-A441-D1CFF42F1B42}"/>
              </a:ext>
            </a:extLst>
          </p:cNvPr>
          <p:cNvGrpSpPr/>
          <p:nvPr/>
        </p:nvGrpSpPr>
        <p:grpSpPr>
          <a:xfrm>
            <a:off x="8562894" y="2788330"/>
            <a:ext cx="2250148" cy="1535466"/>
            <a:chOff x="4976006" y="2932247"/>
            <a:chExt cx="2250148" cy="1535466"/>
          </a:xfrm>
        </p:grpSpPr>
        <p:sp>
          <p:nvSpPr>
            <p:cNvPr id="106" name="文本框 105">
              <a:extLst>
                <a:ext uri="{FF2B5EF4-FFF2-40B4-BE49-F238E27FC236}">
                  <a16:creationId xmlns:a16="http://schemas.microsoft.com/office/drawing/2014/main" id="{B1238480-07C3-4F8F-B35E-BAFB1A5D412E}"/>
                </a:ext>
              </a:extLst>
            </p:cNvPr>
            <p:cNvSpPr txBox="1"/>
            <p:nvPr/>
          </p:nvSpPr>
          <p:spPr>
            <a:xfrm>
              <a:off x="5315072" y="2932247"/>
              <a:ext cx="1638856" cy="430887"/>
            </a:xfrm>
            <a:prstGeom prst="rect">
              <a:avLst/>
            </a:prstGeom>
            <a:noFill/>
          </p:spPr>
          <p:txBody>
            <a:bodyPr wrap="square" rtlCol="0">
              <a:spAutoFit/>
            </a:bodyPr>
            <a:lstStyle/>
            <a:p>
              <a:r>
                <a:rPr lang="zh-CN" altLang="en-US" sz="2200" b="1" dirty="0">
                  <a:latin typeface="+mn-ea"/>
                </a:rPr>
                <a:t>添加小标题</a:t>
              </a:r>
            </a:p>
          </p:txBody>
        </p:sp>
        <p:sp>
          <p:nvSpPr>
            <p:cNvPr id="107" name="文本框 106">
              <a:extLst>
                <a:ext uri="{FF2B5EF4-FFF2-40B4-BE49-F238E27FC236}">
                  <a16:creationId xmlns:a16="http://schemas.microsoft.com/office/drawing/2014/main" id="{A642D948-603E-4F04-A2A9-464E7406F5BE}"/>
                </a:ext>
              </a:extLst>
            </p:cNvPr>
            <p:cNvSpPr txBox="1"/>
            <p:nvPr/>
          </p:nvSpPr>
          <p:spPr>
            <a:xfrm>
              <a:off x="4976006" y="3406845"/>
              <a:ext cx="2250148" cy="1060868"/>
            </a:xfrm>
            <a:prstGeom prst="rect">
              <a:avLst/>
            </a:prstGeom>
            <a:noFill/>
          </p:spPr>
          <p:txBody>
            <a:bodyPr wrap="square" rtlCol="0">
              <a:spAutoFit/>
            </a:bodyPr>
            <a:lstStyle/>
            <a:p>
              <a:pPr>
                <a:lnSpc>
                  <a:spcPct val="120000"/>
                </a:lnSpc>
              </a:pPr>
              <a:r>
                <a:rPr lang="zh-CN" altLang="en-US" dirty="0">
                  <a:latin typeface="+mn-ea"/>
                </a:rPr>
                <a:t>此处添加描述的文字此处添加描述的文字</a:t>
              </a:r>
              <a:endParaRPr lang="en-US" altLang="zh-CN" dirty="0">
                <a:latin typeface="+mn-ea"/>
              </a:endParaRPr>
            </a:p>
            <a:p>
              <a:pPr>
                <a:lnSpc>
                  <a:spcPct val="120000"/>
                </a:lnSpc>
              </a:pPr>
              <a:r>
                <a:rPr lang="zh-CN" altLang="en-US" dirty="0">
                  <a:latin typeface="+mn-ea"/>
                </a:rPr>
                <a:t>此处添加描述的文字</a:t>
              </a:r>
              <a:endParaRPr lang="en-US" altLang="zh-CN" dirty="0">
                <a:latin typeface="+mn-ea"/>
              </a:endParaRPr>
            </a:p>
          </p:txBody>
        </p:sp>
      </p:grpSp>
      <p:sp>
        <p:nvSpPr>
          <p:cNvPr id="47" name="Freeform 17">
            <a:extLst>
              <a:ext uri="{FF2B5EF4-FFF2-40B4-BE49-F238E27FC236}">
                <a16:creationId xmlns:a16="http://schemas.microsoft.com/office/drawing/2014/main" id="{A0E36C3C-0AA7-46B1-A3AE-76A0566975F7}"/>
              </a:ext>
            </a:extLst>
          </p:cNvPr>
          <p:cNvSpPr>
            <a:spLocks noEditPoints="1"/>
          </p:cNvSpPr>
          <p:nvPr/>
        </p:nvSpPr>
        <p:spPr bwMode="auto">
          <a:xfrm>
            <a:off x="2234442" y="1930015"/>
            <a:ext cx="549341" cy="620551"/>
          </a:xfrm>
          <a:custGeom>
            <a:avLst/>
            <a:gdLst>
              <a:gd name="T0" fmla="*/ 37 w 162"/>
              <a:gd name="T1" fmla="*/ 26 h 183"/>
              <a:gd name="T2" fmla="*/ 6 w 162"/>
              <a:gd name="T3" fmla="*/ 43 h 183"/>
              <a:gd name="T4" fmla="*/ 80 w 162"/>
              <a:gd name="T5" fmla="*/ 85 h 183"/>
              <a:gd name="T6" fmla="*/ 112 w 162"/>
              <a:gd name="T7" fmla="*/ 69 h 183"/>
              <a:gd name="T8" fmla="*/ 37 w 162"/>
              <a:gd name="T9" fmla="*/ 26 h 183"/>
              <a:gd name="T10" fmla="*/ 155 w 162"/>
              <a:gd name="T11" fmla="*/ 44 h 183"/>
              <a:gd name="T12" fmla="*/ 80 w 162"/>
              <a:gd name="T13" fmla="*/ 0 h 183"/>
              <a:gd name="T14" fmla="*/ 52 w 162"/>
              <a:gd name="T15" fmla="*/ 17 h 183"/>
              <a:gd name="T16" fmla="*/ 127 w 162"/>
              <a:gd name="T17" fmla="*/ 59 h 183"/>
              <a:gd name="T18" fmla="*/ 155 w 162"/>
              <a:gd name="T19" fmla="*/ 44 h 183"/>
              <a:gd name="T20" fmla="*/ 88 w 162"/>
              <a:gd name="T21" fmla="*/ 98 h 183"/>
              <a:gd name="T22" fmla="*/ 88 w 162"/>
              <a:gd name="T23" fmla="*/ 183 h 183"/>
              <a:gd name="T24" fmla="*/ 162 w 162"/>
              <a:gd name="T25" fmla="*/ 141 h 183"/>
              <a:gd name="T26" fmla="*/ 162 w 162"/>
              <a:gd name="T27" fmla="*/ 56 h 183"/>
              <a:gd name="T28" fmla="*/ 88 w 162"/>
              <a:gd name="T29" fmla="*/ 98 h 183"/>
              <a:gd name="T30" fmla="*/ 0 w 162"/>
              <a:gd name="T31" fmla="*/ 141 h 183"/>
              <a:gd name="T32" fmla="*/ 73 w 162"/>
              <a:gd name="T33" fmla="*/ 183 h 183"/>
              <a:gd name="T34" fmla="*/ 73 w 162"/>
              <a:gd name="T35" fmla="*/ 98 h 183"/>
              <a:gd name="T36" fmla="*/ 0 w 162"/>
              <a:gd name="T37" fmla="*/ 56 h 183"/>
              <a:gd name="T38" fmla="*/ 0 w 162"/>
              <a:gd name="T39" fmla="*/ 14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183">
                <a:moveTo>
                  <a:pt x="37" y="26"/>
                </a:moveTo>
                <a:lnTo>
                  <a:pt x="6" y="43"/>
                </a:lnTo>
                <a:lnTo>
                  <a:pt x="80" y="85"/>
                </a:lnTo>
                <a:lnTo>
                  <a:pt x="112" y="69"/>
                </a:lnTo>
                <a:lnTo>
                  <a:pt x="37" y="26"/>
                </a:lnTo>
                <a:close/>
                <a:moveTo>
                  <a:pt x="155" y="44"/>
                </a:moveTo>
                <a:lnTo>
                  <a:pt x="80" y="0"/>
                </a:lnTo>
                <a:lnTo>
                  <a:pt x="52" y="17"/>
                </a:lnTo>
                <a:lnTo>
                  <a:pt x="127" y="59"/>
                </a:lnTo>
                <a:lnTo>
                  <a:pt x="155" y="44"/>
                </a:lnTo>
                <a:close/>
                <a:moveTo>
                  <a:pt x="88" y="98"/>
                </a:moveTo>
                <a:lnTo>
                  <a:pt x="88" y="183"/>
                </a:lnTo>
                <a:lnTo>
                  <a:pt x="162" y="141"/>
                </a:lnTo>
                <a:lnTo>
                  <a:pt x="162" y="56"/>
                </a:lnTo>
                <a:lnTo>
                  <a:pt x="88" y="98"/>
                </a:lnTo>
                <a:close/>
                <a:moveTo>
                  <a:pt x="0" y="141"/>
                </a:moveTo>
                <a:lnTo>
                  <a:pt x="73" y="183"/>
                </a:lnTo>
                <a:lnTo>
                  <a:pt x="73" y="98"/>
                </a:lnTo>
                <a:lnTo>
                  <a:pt x="0" y="56"/>
                </a:lnTo>
                <a:lnTo>
                  <a:pt x="0" y="1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5">
            <a:extLst>
              <a:ext uri="{FF2B5EF4-FFF2-40B4-BE49-F238E27FC236}">
                <a16:creationId xmlns:a16="http://schemas.microsoft.com/office/drawing/2014/main" id="{64BB8022-68FF-43A9-B468-1AC44DC42067}"/>
              </a:ext>
            </a:extLst>
          </p:cNvPr>
          <p:cNvSpPr>
            <a:spLocks noEditPoints="1"/>
          </p:cNvSpPr>
          <p:nvPr/>
        </p:nvSpPr>
        <p:spPr bwMode="auto">
          <a:xfrm>
            <a:off x="5818116" y="2002783"/>
            <a:ext cx="555768" cy="475014"/>
          </a:xfrm>
          <a:custGeom>
            <a:avLst/>
            <a:gdLst>
              <a:gd name="T0" fmla="*/ 98 w 98"/>
              <a:gd name="T1" fmla="*/ 0 h 83"/>
              <a:gd name="T2" fmla="*/ 34 w 98"/>
              <a:gd name="T3" fmla="*/ 0 h 83"/>
              <a:gd name="T4" fmla="*/ 34 w 98"/>
              <a:gd name="T5" fmla="*/ 20 h 83"/>
              <a:gd name="T6" fmla="*/ 98 w 98"/>
              <a:gd name="T7" fmla="*/ 20 h 83"/>
              <a:gd name="T8" fmla="*/ 98 w 98"/>
              <a:gd name="T9" fmla="*/ 0 h 83"/>
              <a:gd name="T10" fmla="*/ 98 w 98"/>
              <a:gd name="T11" fmla="*/ 32 h 83"/>
              <a:gd name="T12" fmla="*/ 34 w 98"/>
              <a:gd name="T13" fmla="*/ 32 h 83"/>
              <a:gd name="T14" fmla="*/ 34 w 98"/>
              <a:gd name="T15" fmla="*/ 52 h 83"/>
              <a:gd name="T16" fmla="*/ 98 w 98"/>
              <a:gd name="T17" fmla="*/ 52 h 83"/>
              <a:gd name="T18" fmla="*/ 98 w 98"/>
              <a:gd name="T19" fmla="*/ 32 h 83"/>
              <a:gd name="T20" fmla="*/ 34 w 98"/>
              <a:gd name="T21" fmla="*/ 63 h 83"/>
              <a:gd name="T22" fmla="*/ 34 w 98"/>
              <a:gd name="T23" fmla="*/ 83 h 83"/>
              <a:gd name="T24" fmla="*/ 98 w 98"/>
              <a:gd name="T25" fmla="*/ 83 h 83"/>
              <a:gd name="T26" fmla="*/ 98 w 98"/>
              <a:gd name="T27" fmla="*/ 63 h 83"/>
              <a:gd name="T28" fmla="*/ 34 w 98"/>
              <a:gd name="T29" fmla="*/ 63 h 83"/>
              <a:gd name="T30" fmla="*/ 11 w 98"/>
              <a:gd name="T31" fmla="*/ 0 h 83"/>
              <a:gd name="T32" fmla="*/ 0 w 98"/>
              <a:gd name="T33" fmla="*/ 10 h 83"/>
              <a:gd name="T34" fmla="*/ 11 w 98"/>
              <a:gd name="T35" fmla="*/ 21 h 83"/>
              <a:gd name="T36" fmla="*/ 21 w 98"/>
              <a:gd name="T37" fmla="*/ 10 h 83"/>
              <a:gd name="T38" fmla="*/ 11 w 98"/>
              <a:gd name="T39" fmla="*/ 0 h 83"/>
              <a:gd name="T40" fmla="*/ 11 w 98"/>
              <a:gd name="T41" fmla="*/ 30 h 83"/>
              <a:gd name="T42" fmla="*/ 0 w 98"/>
              <a:gd name="T43" fmla="*/ 40 h 83"/>
              <a:gd name="T44" fmla="*/ 11 w 98"/>
              <a:gd name="T45" fmla="*/ 51 h 83"/>
              <a:gd name="T46" fmla="*/ 21 w 98"/>
              <a:gd name="T47" fmla="*/ 40 h 83"/>
              <a:gd name="T48" fmla="*/ 11 w 98"/>
              <a:gd name="T49" fmla="*/ 30 h 83"/>
              <a:gd name="T50" fmla="*/ 11 w 98"/>
              <a:gd name="T51" fmla="*/ 62 h 83"/>
              <a:gd name="T52" fmla="*/ 0 w 98"/>
              <a:gd name="T53" fmla="*/ 73 h 83"/>
              <a:gd name="T54" fmla="*/ 11 w 98"/>
              <a:gd name="T55" fmla="*/ 83 h 83"/>
              <a:gd name="T56" fmla="*/ 21 w 98"/>
              <a:gd name="T57" fmla="*/ 73 h 83"/>
              <a:gd name="T58" fmla="*/ 11 w 98"/>
              <a:gd name="T59" fmla="*/ 6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3">
                <a:moveTo>
                  <a:pt x="98" y="0"/>
                </a:moveTo>
                <a:cubicBezTo>
                  <a:pt x="34" y="0"/>
                  <a:pt x="34" y="0"/>
                  <a:pt x="34" y="0"/>
                </a:cubicBezTo>
                <a:cubicBezTo>
                  <a:pt x="34" y="20"/>
                  <a:pt x="34" y="20"/>
                  <a:pt x="34" y="20"/>
                </a:cubicBezTo>
                <a:cubicBezTo>
                  <a:pt x="98" y="20"/>
                  <a:pt x="98" y="20"/>
                  <a:pt x="98" y="20"/>
                </a:cubicBezTo>
                <a:lnTo>
                  <a:pt x="98" y="0"/>
                </a:lnTo>
                <a:close/>
                <a:moveTo>
                  <a:pt x="98" y="32"/>
                </a:moveTo>
                <a:cubicBezTo>
                  <a:pt x="34" y="32"/>
                  <a:pt x="34" y="32"/>
                  <a:pt x="34" y="32"/>
                </a:cubicBezTo>
                <a:cubicBezTo>
                  <a:pt x="34" y="52"/>
                  <a:pt x="34" y="52"/>
                  <a:pt x="34" y="52"/>
                </a:cubicBezTo>
                <a:cubicBezTo>
                  <a:pt x="98" y="52"/>
                  <a:pt x="98" y="52"/>
                  <a:pt x="98" y="52"/>
                </a:cubicBezTo>
                <a:lnTo>
                  <a:pt x="98" y="32"/>
                </a:lnTo>
                <a:close/>
                <a:moveTo>
                  <a:pt x="34" y="63"/>
                </a:moveTo>
                <a:cubicBezTo>
                  <a:pt x="34" y="83"/>
                  <a:pt x="34" y="83"/>
                  <a:pt x="34" y="83"/>
                </a:cubicBezTo>
                <a:cubicBezTo>
                  <a:pt x="98" y="83"/>
                  <a:pt x="98" y="83"/>
                  <a:pt x="98" y="83"/>
                </a:cubicBezTo>
                <a:cubicBezTo>
                  <a:pt x="98" y="63"/>
                  <a:pt x="98" y="63"/>
                  <a:pt x="98" y="63"/>
                </a:cubicBezTo>
                <a:lnTo>
                  <a:pt x="34" y="63"/>
                </a:lnTo>
                <a:close/>
                <a:moveTo>
                  <a:pt x="11" y="0"/>
                </a:moveTo>
                <a:cubicBezTo>
                  <a:pt x="5" y="0"/>
                  <a:pt x="0" y="5"/>
                  <a:pt x="0" y="10"/>
                </a:cubicBezTo>
                <a:cubicBezTo>
                  <a:pt x="0" y="16"/>
                  <a:pt x="5" y="21"/>
                  <a:pt x="11" y="21"/>
                </a:cubicBezTo>
                <a:cubicBezTo>
                  <a:pt x="17" y="21"/>
                  <a:pt x="21" y="16"/>
                  <a:pt x="21" y="10"/>
                </a:cubicBezTo>
                <a:cubicBezTo>
                  <a:pt x="21" y="5"/>
                  <a:pt x="17" y="0"/>
                  <a:pt x="11" y="0"/>
                </a:cubicBezTo>
                <a:close/>
                <a:moveTo>
                  <a:pt x="11" y="30"/>
                </a:moveTo>
                <a:cubicBezTo>
                  <a:pt x="5" y="30"/>
                  <a:pt x="0" y="35"/>
                  <a:pt x="0" y="40"/>
                </a:cubicBezTo>
                <a:cubicBezTo>
                  <a:pt x="0" y="46"/>
                  <a:pt x="5" y="51"/>
                  <a:pt x="11" y="51"/>
                </a:cubicBezTo>
                <a:cubicBezTo>
                  <a:pt x="17" y="51"/>
                  <a:pt x="21" y="46"/>
                  <a:pt x="21" y="40"/>
                </a:cubicBezTo>
                <a:cubicBezTo>
                  <a:pt x="21" y="35"/>
                  <a:pt x="17" y="30"/>
                  <a:pt x="11" y="30"/>
                </a:cubicBezTo>
                <a:close/>
                <a:moveTo>
                  <a:pt x="11" y="62"/>
                </a:moveTo>
                <a:cubicBezTo>
                  <a:pt x="5" y="62"/>
                  <a:pt x="0" y="67"/>
                  <a:pt x="0" y="73"/>
                </a:cubicBezTo>
                <a:cubicBezTo>
                  <a:pt x="0" y="79"/>
                  <a:pt x="5" y="83"/>
                  <a:pt x="11" y="83"/>
                </a:cubicBezTo>
                <a:cubicBezTo>
                  <a:pt x="17" y="83"/>
                  <a:pt x="21" y="79"/>
                  <a:pt x="21" y="73"/>
                </a:cubicBezTo>
                <a:cubicBezTo>
                  <a:pt x="21" y="67"/>
                  <a:pt x="17" y="62"/>
                  <a:pt x="11" y="6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3">
            <a:extLst>
              <a:ext uri="{FF2B5EF4-FFF2-40B4-BE49-F238E27FC236}">
                <a16:creationId xmlns:a16="http://schemas.microsoft.com/office/drawing/2014/main" id="{BF12BBDE-9FD7-43FE-8927-D5D31E01FFE1}"/>
              </a:ext>
            </a:extLst>
          </p:cNvPr>
          <p:cNvSpPr>
            <a:spLocks noEditPoints="1"/>
          </p:cNvSpPr>
          <p:nvPr/>
        </p:nvSpPr>
        <p:spPr bwMode="auto">
          <a:xfrm>
            <a:off x="9485682" y="1972944"/>
            <a:ext cx="432912" cy="535783"/>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29707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744A171A-133A-4872-A0E0-CBD4CB4F2E1E}"/>
              </a:ext>
            </a:extLst>
          </p:cNvPr>
          <p:cNvSpPr/>
          <p:nvPr/>
        </p:nvSpPr>
        <p:spPr>
          <a:xfrm>
            <a:off x="4270744" y="1603744"/>
            <a:ext cx="3650512" cy="3650512"/>
          </a:xfrm>
          <a:prstGeom prst="ellipse">
            <a:avLst/>
          </a:prstGeom>
          <a:gradFill flip="none" rotWithShape="1">
            <a:gsLst>
              <a:gs pos="91000">
                <a:schemeClr val="accent1">
                  <a:lumMod val="60000"/>
                  <a:lumOff val="40000"/>
                  <a:alpha val="12000"/>
                </a:schemeClr>
              </a:gs>
              <a:gs pos="69000">
                <a:schemeClr val="accent1">
                  <a:alpha val="0"/>
                </a:schemeClr>
              </a:gs>
            </a:gsLst>
            <a:path path="shape">
              <a:fillToRect l="50000" t="50000" r="50000" b="50000"/>
            </a:path>
            <a:tileRect/>
          </a:gra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lumMod val="50000"/>
                  </a:schemeClr>
                </a:solidFill>
              </a:ln>
              <a:noFill/>
            </a:endParaRPr>
          </a:p>
        </p:txBody>
      </p:sp>
      <p:sp>
        <p:nvSpPr>
          <p:cNvPr id="4" name="椭圆 3">
            <a:extLst>
              <a:ext uri="{FF2B5EF4-FFF2-40B4-BE49-F238E27FC236}">
                <a16:creationId xmlns:a16="http://schemas.microsoft.com/office/drawing/2014/main" id="{D11F9C20-AFC6-433F-A3BB-32D8BED6869A}"/>
              </a:ext>
            </a:extLst>
          </p:cNvPr>
          <p:cNvSpPr/>
          <p:nvPr/>
        </p:nvSpPr>
        <p:spPr>
          <a:xfrm>
            <a:off x="5386918" y="2719918"/>
            <a:ext cx="1418164" cy="1418164"/>
          </a:xfrm>
          <a:prstGeom prst="ellipse">
            <a:avLst/>
          </a:prstGeom>
          <a:solidFill>
            <a:schemeClr val="accent1">
              <a:alpha val="9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0EB392D3-FC09-4F72-846B-22EBF8C55248}"/>
              </a:ext>
            </a:extLst>
          </p:cNvPr>
          <p:cNvSpPr>
            <a:spLocks noGrp="1"/>
          </p:cNvSpPr>
          <p:nvPr>
            <p:ph type="body" sz="quarter" idx="12"/>
          </p:nvPr>
        </p:nvSpPr>
        <p:spPr>
          <a:xfrm>
            <a:off x="566962" y="265803"/>
            <a:ext cx="4836888" cy="426497"/>
          </a:xfrm>
        </p:spPr>
        <p:txBody>
          <a:bodyPr/>
          <a:lstStyle/>
          <a:p>
            <a:pPr marL="0" indent="0">
              <a:buNone/>
            </a:pPr>
            <a:r>
              <a:rPr lang="zh-CN" altLang="en-US" dirty="0"/>
              <a:t>并列关系四段文字排版</a:t>
            </a:r>
          </a:p>
        </p:txBody>
      </p:sp>
      <p:sp>
        <p:nvSpPr>
          <p:cNvPr id="3" name="文本框 2">
            <a:extLst>
              <a:ext uri="{FF2B5EF4-FFF2-40B4-BE49-F238E27FC236}">
                <a16:creationId xmlns:a16="http://schemas.microsoft.com/office/drawing/2014/main" id="{5E1E57CE-6350-4AAA-832A-6FB0D02A62CD}"/>
              </a:ext>
            </a:extLst>
          </p:cNvPr>
          <p:cNvSpPr txBox="1"/>
          <p:nvPr/>
        </p:nvSpPr>
        <p:spPr>
          <a:xfrm>
            <a:off x="5539579" y="3198168"/>
            <a:ext cx="1112842" cy="461665"/>
          </a:xfrm>
          <a:prstGeom prst="rect">
            <a:avLst/>
          </a:prstGeom>
          <a:noFill/>
        </p:spPr>
        <p:txBody>
          <a:bodyPr wrap="square" rtlCol="0">
            <a:spAutoFit/>
          </a:bodyPr>
          <a:lstStyle/>
          <a:p>
            <a:r>
              <a:rPr lang="zh-CN" altLang="en-US" sz="2400" b="1" dirty="0">
                <a:solidFill>
                  <a:schemeClr val="bg1"/>
                </a:solidFill>
                <a:latin typeface="+mn-ea"/>
              </a:rPr>
              <a:t>关键词</a:t>
            </a:r>
          </a:p>
        </p:txBody>
      </p:sp>
      <p:sp>
        <p:nvSpPr>
          <p:cNvPr id="28" name="文本框 27">
            <a:extLst>
              <a:ext uri="{FF2B5EF4-FFF2-40B4-BE49-F238E27FC236}">
                <a16:creationId xmlns:a16="http://schemas.microsoft.com/office/drawing/2014/main" id="{6666904D-93C9-4EBA-83A1-A8B778C0544B}"/>
              </a:ext>
            </a:extLst>
          </p:cNvPr>
          <p:cNvSpPr txBox="1"/>
          <p:nvPr/>
        </p:nvSpPr>
        <p:spPr>
          <a:xfrm>
            <a:off x="1051405" y="1653003"/>
            <a:ext cx="1638856" cy="430887"/>
          </a:xfrm>
          <a:prstGeom prst="rect">
            <a:avLst/>
          </a:prstGeom>
          <a:noFill/>
        </p:spPr>
        <p:txBody>
          <a:bodyPr wrap="square" rtlCol="0">
            <a:spAutoFit/>
          </a:bodyPr>
          <a:lstStyle/>
          <a:p>
            <a:r>
              <a:rPr lang="zh-CN" altLang="en-US" sz="2200" b="1" dirty="0">
                <a:latin typeface="+mn-ea"/>
              </a:rPr>
              <a:t>添加小标题</a:t>
            </a:r>
          </a:p>
        </p:txBody>
      </p:sp>
      <p:sp>
        <p:nvSpPr>
          <p:cNvPr id="29" name="文本框 28">
            <a:extLst>
              <a:ext uri="{FF2B5EF4-FFF2-40B4-BE49-F238E27FC236}">
                <a16:creationId xmlns:a16="http://schemas.microsoft.com/office/drawing/2014/main" id="{F99D652A-D091-49AB-9850-A70F350F68FA}"/>
              </a:ext>
            </a:extLst>
          </p:cNvPr>
          <p:cNvSpPr txBox="1"/>
          <p:nvPr/>
        </p:nvSpPr>
        <p:spPr>
          <a:xfrm>
            <a:off x="1063903" y="2088902"/>
            <a:ext cx="3231872" cy="1060868"/>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p:txBody>
      </p:sp>
      <p:sp>
        <p:nvSpPr>
          <p:cNvPr id="30" name="文本框 29">
            <a:extLst>
              <a:ext uri="{FF2B5EF4-FFF2-40B4-BE49-F238E27FC236}">
                <a16:creationId xmlns:a16="http://schemas.microsoft.com/office/drawing/2014/main" id="{CF4141CC-6141-4DD3-AB9E-BC90DB1A36FC}"/>
              </a:ext>
            </a:extLst>
          </p:cNvPr>
          <p:cNvSpPr txBox="1"/>
          <p:nvPr/>
        </p:nvSpPr>
        <p:spPr>
          <a:xfrm>
            <a:off x="1051405" y="3746603"/>
            <a:ext cx="1638856" cy="430887"/>
          </a:xfrm>
          <a:prstGeom prst="rect">
            <a:avLst/>
          </a:prstGeom>
          <a:noFill/>
        </p:spPr>
        <p:txBody>
          <a:bodyPr wrap="square" rtlCol="0">
            <a:spAutoFit/>
          </a:bodyPr>
          <a:lstStyle/>
          <a:p>
            <a:r>
              <a:rPr lang="zh-CN" altLang="en-US" sz="2200" b="1" dirty="0">
                <a:latin typeface="+mn-ea"/>
              </a:rPr>
              <a:t>添加小标题</a:t>
            </a:r>
          </a:p>
        </p:txBody>
      </p:sp>
      <p:sp>
        <p:nvSpPr>
          <p:cNvPr id="31" name="文本框 30">
            <a:extLst>
              <a:ext uri="{FF2B5EF4-FFF2-40B4-BE49-F238E27FC236}">
                <a16:creationId xmlns:a16="http://schemas.microsoft.com/office/drawing/2014/main" id="{AE9821EA-CC6F-457C-84DC-94EB4726ABC2}"/>
              </a:ext>
            </a:extLst>
          </p:cNvPr>
          <p:cNvSpPr txBox="1"/>
          <p:nvPr/>
        </p:nvSpPr>
        <p:spPr>
          <a:xfrm>
            <a:off x="1063903" y="4182502"/>
            <a:ext cx="3231872" cy="1060868"/>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p:txBody>
      </p:sp>
      <p:cxnSp>
        <p:nvCxnSpPr>
          <p:cNvPr id="32" name="直接连接符 31">
            <a:extLst>
              <a:ext uri="{FF2B5EF4-FFF2-40B4-BE49-F238E27FC236}">
                <a16:creationId xmlns:a16="http://schemas.microsoft.com/office/drawing/2014/main" id="{AD7B7D2E-32F6-47D4-A28C-E2015723C6FB}"/>
              </a:ext>
            </a:extLst>
          </p:cNvPr>
          <p:cNvCxnSpPr>
            <a:cxnSpLocks/>
          </p:cNvCxnSpPr>
          <p:nvPr/>
        </p:nvCxnSpPr>
        <p:spPr>
          <a:xfrm flipH="1">
            <a:off x="8328026" y="3429000"/>
            <a:ext cx="2736849" cy="0"/>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13D14177-A43E-42A2-9F28-018A7FC78D2E}"/>
              </a:ext>
            </a:extLst>
          </p:cNvPr>
          <p:cNvSpPr txBox="1"/>
          <p:nvPr/>
        </p:nvSpPr>
        <p:spPr>
          <a:xfrm>
            <a:off x="8229887" y="1595446"/>
            <a:ext cx="1638856" cy="430887"/>
          </a:xfrm>
          <a:prstGeom prst="rect">
            <a:avLst/>
          </a:prstGeom>
          <a:noFill/>
        </p:spPr>
        <p:txBody>
          <a:bodyPr wrap="square" rtlCol="0">
            <a:spAutoFit/>
          </a:bodyPr>
          <a:lstStyle/>
          <a:p>
            <a:r>
              <a:rPr lang="zh-CN" altLang="en-US" sz="2200" b="1" dirty="0">
                <a:latin typeface="+mn-ea"/>
              </a:rPr>
              <a:t>添加小标题</a:t>
            </a:r>
          </a:p>
        </p:txBody>
      </p:sp>
      <p:sp>
        <p:nvSpPr>
          <p:cNvPr id="34" name="文本框 33">
            <a:extLst>
              <a:ext uri="{FF2B5EF4-FFF2-40B4-BE49-F238E27FC236}">
                <a16:creationId xmlns:a16="http://schemas.microsoft.com/office/drawing/2014/main" id="{C66D25C9-2146-4262-94DB-83314B5F6315}"/>
              </a:ext>
            </a:extLst>
          </p:cNvPr>
          <p:cNvSpPr txBox="1"/>
          <p:nvPr/>
        </p:nvSpPr>
        <p:spPr>
          <a:xfrm>
            <a:off x="8242385" y="2088902"/>
            <a:ext cx="3231872" cy="1060868"/>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p:txBody>
      </p:sp>
      <p:cxnSp>
        <p:nvCxnSpPr>
          <p:cNvPr id="35" name="直接连接符 34">
            <a:extLst>
              <a:ext uri="{FF2B5EF4-FFF2-40B4-BE49-F238E27FC236}">
                <a16:creationId xmlns:a16="http://schemas.microsoft.com/office/drawing/2014/main" id="{19C3AEBC-6180-42E6-A95F-408F9212D6BC}"/>
              </a:ext>
            </a:extLst>
          </p:cNvPr>
          <p:cNvCxnSpPr>
            <a:cxnSpLocks/>
          </p:cNvCxnSpPr>
          <p:nvPr/>
        </p:nvCxnSpPr>
        <p:spPr>
          <a:xfrm flipH="1">
            <a:off x="8328026" y="3429000"/>
            <a:ext cx="2736849" cy="0"/>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F6ABB0E7-988F-4B6A-AB76-26E1B17C5801}"/>
              </a:ext>
            </a:extLst>
          </p:cNvPr>
          <p:cNvSpPr txBox="1"/>
          <p:nvPr/>
        </p:nvSpPr>
        <p:spPr>
          <a:xfrm>
            <a:off x="8229887" y="3742486"/>
            <a:ext cx="1638856" cy="430887"/>
          </a:xfrm>
          <a:prstGeom prst="rect">
            <a:avLst/>
          </a:prstGeom>
          <a:noFill/>
        </p:spPr>
        <p:txBody>
          <a:bodyPr wrap="square" rtlCol="0">
            <a:spAutoFit/>
          </a:bodyPr>
          <a:lstStyle/>
          <a:p>
            <a:r>
              <a:rPr lang="zh-CN" altLang="en-US" sz="2200" b="1" dirty="0">
                <a:latin typeface="+mn-ea"/>
              </a:rPr>
              <a:t>添加小标题</a:t>
            </a:r>
          </a:p>
        </p:txBody>
      </p:sp>
      <p:sp>
        <p:nvSpPr>
          <p:cNvPr id="37" name="文本框 36">
            <a:extLst>
              <a:ext uri="{FF2B5EF4-FFF2-40B4-BE49-F238E27FC236}">
                <a16:creationId xmlns:a16="http://schemas.microsoft.com/office/drawing/2014/main" id="{FEB6A418-BDBC-417F-A351-157C94F819A3}"/>
              </a:ext>
            </a:extLst>
          </p:cNvPr>
          <p:cNvSpPr txBox="1"/>
          <p:nvPr/>
        </p:nvSpPr>
        <p:spPr>
          <a:xfrm>
            <a:off x="8242385" y="4178385"/>
            <a:ext cx="3231872" cy="1060868"/>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a:p>
            <a:pPr>
              <a:lnSpc>
                <a:spcPct val="120000"/>
              </a:lnSpc>
            </a:pPr>
            <a:r>
              <a:rPr lang="zh-CN" altLang="en-US" dirty="0">
                <a:latin typeface="+mn-ea"/>
              </a:rPr>
              <a:t>此处添加文字此处添加文字</a:t>
            </a:r>
            <a:endParaRPr lang="en-US" altLang="zh-CN" dirty="0">
              <a:latin typeface="+mn-ea"/>
            </a:endParaRPr>
          </a:p>
        </p:txBody>
      </p:sp>
      <p:cxnSp>
        <p:nvCxnSpPr>
          <p:cNvPr id="38" name="直接连接符 37">
            <a:extLst>
              <a:ext uri="{FF2B5EF4-FFF2-40B4-BE49-F238E27FC236}">
                <a16:creationId xmlns:a16="http://schemas.microsoft.com/office/drawing/2014/main" id="{90E6021B-798E-4AEA-A933-5A9CA29818C2}"/>
              </a:ext>
            </a:extLst>
          </p:cNvPr>
          <p:cNvCxnSpPr>
            <a:cxnSpLocks/>
          </p:cNvCxnSpPr>
          <p:nvPr/>
        </p:nvCxnSpPr>
        <p:spPr>
          <a:xfrm flipH="1">
            <a:off x="1127126" y="3429000"/>
            <a:ext cx="2736849" cy="0"/>
          </a:xfrm>
          <a:prstGeom prst="line">
            <a:avLst/>
          </a:prstGeom>
          <a:ln w="190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27819A9-9E1A-48E9-9AB5-2D7634D6E1CE}"/>
              </a:ext>
            </a:extLst>
          </p:cNvPr>
          <p:cNvCxnSpPr>
            <a:cxnSpLocks/>
          </p:cNvCxnSpPr>
          <p:nvPr/>
        </p:nvCxnSpPr>
        <p:spPr>
          <a:xfrm>
            <a:off x="5064343" y="2571956"/>
            <a:ext cx="304057" cy="204750"/>
          </a:xfrm>
          <a:prstGeom prst="line">
            <a:avLst/>
          </a:prstGeom>
          <a:ln w="28575" cap="rnd">
            <a:solidFill>
              <a:schemeClr val="accent1">
                <a:alpha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72D31C3-6A76-453D-8D2B-1BE0977F18BB}"/>
              </a:ext>
            </a:extLst>
          </p:cNvPr>
          <p:cNvCxnSpPr>
            <a:cxnSpLocks/>
          </p:cNvCxnSpPr>
          <p:nvPr/>
        </p:nvCxnSpPr>
        <p:spPr>
          <a:xfrm flipV="1">
            <a:off x="6861927" y="2550184"/>
            <a:ext cx="304057" cy="204750"/>
          </a:xfrm>
          <a:prstGeom prst="line">
            <a:avLst/>
          </a:prstGeom>
          <a:ln w="28575" cap="rnd">
            <a:solidFill>
              <a:schemeClr val="accent1">
                <a:alpha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6308779-E8AA-4E2B-B81B-67E76B608959}"/>
              </a:ext>
            </a:extLst>
          </p:cNvPr>
          <p:cNvCxnSpPr>
            <a:cxnSpLocks/>
          </p:cNvCxnSpPr>
          <p:nvPr/>
        </p:nvCxnSpPr>
        <p:spPr>
          <a:xfrm flipV="1">
            <a:off x="5053457" y="4103066"/>
            <a:ext cx="304057" cy="204750"/>
          </a:xfrm>
          <a:prstGeom prst="line">
            <a:avLst/>
          </a:prstGeom>
          <a:ln w="28575" cap="rnd">
            <a:solidFill>
              <a:schemeClr val="accent1">
                <a:alpha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C38B858-2FEF-4DDC-8BFE-FA2D22BB7CBF}"/>
              </a:ext>
            </a:extLst>
          </p:cNvPr>
          <p:cNvCxnSpPr>
            <a:cxnSpLocks/>
          </p:cNvCxnSpPr>
          <p:nvPr/>
        </p:nvCxnSpPr>
        <p:spPr>
          <a:xfrm>
            <a:off x="6861927" y="4103066"/>
            <a:ext cx="304057" cy="204750"/>
          </a:xfrm>
          <a:prstGeom prst="line">
            <a:avLst/>
          </a:prstGeom>
          <a:ln w="28575" cap="rnd">
            <a:solidFill>
              <a:schemeClr val="accent1">
                <a:alpha val="7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E9269EE8-4A9E-4621-9BC9-FDC79F6294DD}"/>
              </a:ext>
            </a:extLst>
          </p:cNvPr>
          <p:cNvGrpSpPr/>
          <p:nvPr/>
        </p:nvGrpSpPr>
        <p:grpSpPr>
          <a:xfrm>
            <a:off x="4403998" y="1964502"/>
            <a:ext cx="576000" cy="576000"/>
            <a:chOff x="1733904" y="2073005"/>
            <a:chExt cx="946800" cy="946799"/>
          </a:xfrm>
        </p:grpSpPr>
        <p:sp>
          <p:nvSpPr>
            <p:cNvPr id="63" name="椭圆 62">
              <a:extLst>
                <a:ext uri="{FF2B5EF4-FFF2-40B4-BE49-F238E27FC236}">
                  <a16:creationId xmlns:a16="http://schemas.microsoft.com/office/drawing/2014/main" id="{F9AAAB92-2816-405B-A294-F588A5DD1E07}"/>
                </a:ext>
              </a:extLst>
            </p:cNvPr>
            <p:cNvSpPr/>
            <p:nvPr/>
          </p:nvSpPr>
          <p:spPr>
            <a:xfrm>
              <a:off x="1733904" y="2073005"/>
              <a:ext cx="946800" cy="9467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Freeform 5">
              <a:extLst>
                <a:ext uri="{FF2B5EF4-FFF2-40B4-BE49-F238E27FC236}">
                  <a16:creationId xmlns:a16="http://schemas.microsoft.com/office/drawing/2014/main" id="{E3AB778C-D6C3-488E-8888-876FA1E7A2BF}"/>
                </a:ext>
              </a:extLst>
            </p:cNvPr>
            <p:cNvSpPr>
              <a:spLocks noEditPoints="1"/>
            </p:cNvSpPr>
            <p:nvPr/>
          </p:nvSpPr>
          <p:spPr bwMode="auto">
            <a:xfrm>
              <a:off x="1981906" y="2400115"/>
              <a:ext cx="454134" cy="287792"/>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505E6C64-C11E-460C-9999-652FD58BA048}"/>
              </a:ext>
            </a:extLst>
          </p:cNvPr>
          <p:cNvGrpSpPr/>
          <p:nvPr/>
        </p:nvGrpSpPr>
        <p:grpSpPr>
          <a:xfrm>
            <a:off x="4403998" y="4316972"/>
            <a:ext cx="576000" cy="576000"/>
            <a:chOff x="4409018" y="3933825"/>
            <a:chExt cx="546099" cy="546099"/>
          </a:xfrm>
        </p:grpSpPr>
        <p:sp>
          <p:nvSpPr>
            <p:cNvPr id="66" name="椭圆 65">
              <a:extLst>
                <a:ext uri="{FF2B5EF4-FFF2-40B4-BE49-F238E27FC236}">
                  <a16:creationId xmlns:a16="http://schemas.microsoft.com/office/drawing/2014/main" id="{5E07682F-844B-4EE9-A55B-B7F6739A5DFC}"/>
                </a:ext>
              </a:extLst>
            </p:cNvPr>
            <p:cNvSpPr/>
            <p:nvPr/>
          </p:nvSpPr>
          <p:spPr>
            <a:xfrm>
              <a:off x="4409018" y="3933825"/>
              <a:ext cx="546099" cy="5460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reeform 9">
              <a:extLst>
                <a:ext uri="{FF2B5EF4-FFF2-40B4-BE49-F238E27FC236}">
                  <a16:creationId xmlns:a16="http://schemas.microsoft.com/office/drawing/2014/main" id="{49AA0987-3FDF-4D43-B23F-FD6B16D96368}"/>
                </a:ext>
              </a:extLst>
            </p:cNvPr>
            <p:cNvSpPr>
              <a:spLocks noEditPoints="1"/>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grpSp>
        <p:nvGrpSpPr>
          <p:cNvPr id="68" name="组合 67">
            <a:extLst>
              <a:ext uri="{FF2B5EF4-FFF2-40B4-BE49-F238E27FC236}">
                <a16:creationId xmlns:a16="http://schemas.microsoft.com/office/drawing/2014/main" id="{55D01854-078E-4D55-9F4B-88CEA05D53C8}"/>
              </a:ext>
            </a:extLst>
          </p:cNvPr>
          <p:cNvGrpSpPr/>
          <p:nvPr/>
        </p:nvGrpSpPr>
        <p:grpSpPr>
          <a:xfrm>
            <a:off x="7267420" y="1963045"/>
            <a:ext cx="576000" cy="576000"/>
            <a:chOff x="7224183" y="1221999"/>
            <a:chExt cx="546099" cy="546099"/>
          </a:xfrm>
        </p:grpSpPr>
        <p:sp>
          <p:nvSpPr>
            <p:cNvPr id="69" name="椭圆 68">
              <a:extLst>
                <a:ext uri="{FF2B5EF4-FFF2-40B4-BE49-F238E27FC236}">
                  <a16:creationId xmlns:a16="http://schemas.microsoft.com/office/drawing/2014/main" id="{181356EF-3BE6-450F-9BFC-A6877B5F1329}"/>
                </a:ext>
              </a:extLst>
            </p:cNvPr>
            <p:cNvSpPr/>
            <p:nvPr/>
          </p:nvSpPr>
          <p:spPr>
            <a:xfrm>
              <a:off x="7224183" y="1221999"/>
              <a:ext cx="546099" cy="546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13">
              <a:extLst>
                <a:ext uri="{FF2B5EF4-FFF2-40B4-BE49-F238E27FC236}">
                  <a16:creationId xmlns:a16="http://schemas.microsoft.com/office/drawing/2014/main" id="{9A4A45BD-6109-42C5-BF90-9D5860115257}"/>
                </a:ext>
              </a:extLst>
            </p:cNvPr>
            <p:cNvSpPr>
              <a:spLocks noEditPoints="1"/>
            </p:cNvSpPr>
            <p:nvPr/>
          </p:nvSpPr>
          <p:spPr bwMode="auto">
            <a:xfrm>
              <a:off x="7372997" y="1370813"/>
              <a:ext cx="248471" cy="248471"/>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a:extLst>
              <a:ext uri="{FF2B5EF4-FFF2-40B4-BE49-F238E27FC236}">
                <a16:creationId xmlns:a16="http://schemas.microsoft.com/office/drawing/2014/main" id="{66C91E66-63B3-4C55-ABE5-83ED5FCCAAF0}"/>
              </a:ext>
            </a:extLst>
          </p:cNvPr>
          <p:cNvGrpSpPr/>
          <p:nvPr/>
        </p:nvGrpSpPr>
        <p:grpSpPr>
          <a:xfrm>
            <a:off x="7266374" y="4316972"/>
            <a:ext cx="576000" cy="576000"/>
            <a:chOff x="10054681" y="3933825"/>
            <a:chExt cx="546099" cy="546099"/>
          </a:xfrm>
        </p:grpSpPr>
        <p:sp>
          <p:nvSpPr>
            <p:cNvPr id="72" name="椭圆 71">
              <a:extLst>
                <a:ext uri="{FF2B5EF4-FFF2-40B4-BE49-F238E27FC236}">
                  <a16:creationId xmlns:a16="http://schemas.microsoft.com/office/drawing/2014/main" id="{7595A97C-2F71-4753-BB50-9FD9D60A7489}"/>
                </a:ext>
              </a:extLst>
            </p:cNvPr>
            <p:cNvSpPr/>
            <p:nvPr/>
          </p:nvSpPr>
          <p:spPr>
            <a:xfrm>
              <a:off x="10054681" y="3933825"/>
              <a:ext cx="546099" cy="5460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Freeform 21">
              <a:extLst>
                <a:ext uri="{FF2B5EF4-FFF2-40B4-BE49-F238E27FC236}">
                  <a16:creationId xmlns:a16="http://schemas.microsoft.com/office/drawing/2014/main" id="{D4673AB0-22E5-4FF6-BBB9-64D9DB8995C9}"/>
                </a:ext>
              </a:extLst>
            </p:cNvPr>
            <p:cNvSpPr>
              <a:spLocks/>
            </p:cNvSpPr>
            <p:nvPr/>
          </p:nvSpPr>
          <p:spPr bwMode="auto">
            <a:xfrm>
              <a:off x="10183327" y="4112953"/>
              <a:ext cx="288806" cy="187842"/>
            </a:xfrm>
            <a:custGeom>
              <a:avLst/>
              <a:gdLst>
                <a:gd name="T0" fmla="*/ 96 w 104"/>
                <a:gd name="T1" fmla="*/ 24 h 66"/>
                <a:gd name="T2" fmla="*/ 96 w 104"/>
                <a:gd name="T3" fmla="*/ 24 h 66"/>
                <a:gd name="T4" fmla="*/ 87 w 104"/>
                <a:gd name="T5" fmla="*/ 25 h 66"/>
                <a:gd name="T6" fmla="*/ 87 w 104"/>
                <a:gd name="T7" fmla="*/ 0 h 66"/>
                <a:gd name="T8" fmla="*/ 64 w 104"/>
                <a:gd name="T9" fmla="*/ 0 h 66"/>
                <a:gd name="T10" fmla="*/ 65 w 104"/>
                <a:gd name="T11" fmla="*/ 11 h 66"/>
                <a:gd name="T12" fmla="*/ 65 w 104"/>
                <a:gd name="T13" fmla="*/ 11 h 66"/>
                <a:gd name="T14" fmla="*/ 55 w 104"/>
                <a:gd name="T15" fmla="*/ 21 h 66"/>
                <a:gd name="T16" fmla="*/ 45 w 104"/>
                <a:gd name="T17" fmla="*/ 11 h 66"/>
                <a:gd name="T18" fmla="*/ 45 w 104"/>
                <a:gd name="T19" fmla="*/ 11 h 66"/>
                <a:gd name="T20" fmla="*/ 46 w 104"/>
                <a:gd name="T21" fmla="*/ 0 h 66"/>
                <a:gd name="T22" fmla="*/ 21 w 104"/>
                <a:gd name="T23" fmla="*/ 0 h 66"/>
                <a:gd name="T24" fmla="*/ 21 w 104"/>
                <a:gd name="T25" fmla="*/ 23 h 66"/>
                <a:gd name="T26" fmla="*/ 10 w 104"/>
                <a:gd name="T27" fmla="*/ 22 h 66"/>
                <a:gd name="T28" fmla="*/ 10 w 104"/>
                <a:gd name="T29" fmla="*/ 22 h 66"/>
                <a:gd name="T30" fmla="*/ 0 w 104"/>
                <a:gd name="T31" fmla="*/ 32 h 66"/>
                <a:gd name="T32" fmla="*/ 10 w 104"/>
                <a:gd name="T33" fmla="*/ 42 h 66"/>
                <a:gd name="T34" fmla="*/ 10 w 104"/>
                <a:gd name="T35" fmla="*/ 42 h 66"/>
                <a:gd name="T36" fmla="*/ 21 w 104"/>
                <a:gd name="T37" fmla="*/ 41 h 66"/>
                <a:gd name="T38" fmla="*/ 21 w 104"/>
                <a:gd name="T39" fmla="*/ 66 h 66"/>
                <a:gd name="T40" fmla="*/ 47 w 104"/>
                <a:gd name="T41" fmla="*/ 66 h 66"/>
                <a:gd name="T42" fmla="*/ 47 w 104"/>
                <a:gd name="T43" fmla="*/ 57 h 66"/>
                <a:gd name="T44" fmla="*/ 47 w 104"/>
                <a:gd name="T45" fmla="*/ 57 h 66"/>
                <a:gd name="T46" fmla="*/ 55 w 104"/>
                <a:gd name="T47" fmla="*/ 49 h 66"/>
                <a:gd name="T48" fmla="*/ 63 w 104"/>
                <a:gd name="T49" fmla="*/ 57 h 66"/>
                <a:gd name="T50" fmla="*/ 63 w 104"/>
                <a:gd name="T51" fmla="*/ 57 h 66"/>
                <a:gd name="T52" fmla="*/ 62 w 104"/>
                <a:gd name="T53" fmla="*/ 66 h 66"/>
                <a:gd name="T54" fmla="*/ 87 w 104"/>
                <a:gd name="T55" fmla="*/ 66 h 66"/>
                <a:gd name="T56" fmla="*/ 87 w 104"/>
                <a:gd name="T57" fmla="*/ 39 h 66"/>
                <a:gd name="T58" fmla="*/ 96 w 104"/>
                <a:gd name="T59" fmla="*/ 40 h 66"/>
                <a:gd name="T60" fmla="*/ 96 w 104"/>
                <a:gd name="T61" fmla="*/ 40 h 66"/>
                <a:gd name="T62" fmla="*/ 104 w 104"/>
                <a:gd name="T63" fmla="*/ 32 h 66"/>
                <a:gd name="T64" fmla="*/ 96 w 104"/>
                <a:gd name="T6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66">
                  <a:moveTo>
                    <a:pt x="96" y="24"/>
                  </a:moveTo>
                  <a:cubicBezTo>
                    <a:pt x="96" y="24"/>
                    <a:pt x="96" y="24"/>
                    <a:pt x="96" y="24"/>
                  </a:cubicBezTo>
                  <a:cubicBezTo>
                    <a:pt x="92" y="24"/>
                    <a:pt x="87" y="29"/>
                    <a:pt x="87" y="25"/>
                  </a:cubicBezTo>
                  <a:cubicBezTo>
                    <a:pt x="87" y="0"/>
                    <a:pt x="87" y="0"/>
                    <a:pt x="87" y="0"/>
                  </a:cubicBezTo>
                  <a:cubicBezTo>
                    <a:pt x="64" y="0"/>
                    <a:pt x="64" y="0"/>
                    <a:pt x="64" y="0"/>
                  </a:cubicBezTo>
                  <a:cubicBezTo>
                    <a:pt x="58" y="0"/>
                    <a:pt x="65" y="6"/>
                    <a:pt x="65" y="11"/>
                  </a:cubicBezTo>
                  <a:cubicBezTo>
                    <a:pt x="65" y="11"/>
                    <a:pt x="65" y="11"/>
                    <a:pt x="65" y="11"/>
                  </a:cubicBezTo>
                  <a:cubicBezTo>
                    <a:pt x="65" y="17"/>
                    <a:pt x="60" y="21"/>
                    <a:pt x="55" y="21"/>
                  </a:cubicBezTo>
                  <a:cubicBezTo>
                    <a:pt x="49" y="21"/>
                    <a:pt x="45" y="17"/>
                    <a:pt x="45" y="11"/>
                  </a:cubicBezTo>
                  <a:cubicBezTo>
                    <a:pt x="45" y="11"/>
                    <a:pt x="45" y="11"/>
                    <a:pt x="45" y="11"/>
                  </a:cubicBezTo>
                  <a:cubicBezTo>
                    <a:pt x="45" y="6"/>
                    <a:pt x="52" y="0"/>
                    <a:pt x="46" y="0"/>
                  </a:cubicBezTo>
                  <a:cubicBezTo>
                    <a:pt x="21" y="0"/>
                    <a:pt x="21" y="0"/>
                    <a:pt x="21" y="0"/>
                  </a:cubicBezTo>
                  <a:cubicBezTo>
                    <a:pt x="21" y="23"/>
                    <a:pt x="21" y="23"/>
                    <a:pt x="21" y="23"/>
                  </a:cubicBezTo>
                  <a:cubicBezTo>
                    <a:pt x="21" y="29"/>
                    <a:pt x="15" y="22"/>
                    <a:pt x="10" y="22"/>
                  </a:cubicBezTo>
                  <a:cubicBezTo>
                    <a:pt x="10" y="22"/>
                    <a:pt x="10" y="22"/>
                    <a:pt x="10" y="22"/>
                  </a:cubicBezTo>
                  <a:cubicBezTo>
                    <a:pt x="4" y="22"/>
                    <a:pt x="0" y="27"/>
                    <a:pt x="0" y="32"/>
                  </a:cubicBezTo>
                  <a:cubicBezTo>
                    <a:pt x="0" y="38"/>
                    <a:pt x="4" y="42"/>
                    <a:pt x="10" y="42"/>
                  </a:cubicBezTo>
                  <a:cubicBezTo>
                    <a:pt x="10" y="42"/>
                    <a:pt x="10" y="42"/>
                    <a:pt x="10" y="42"/>
                  </a:cubicBezTo>
                  <a:cubicBezTo>
                    <a:pt x="15" y="42"/>
                    <a:pt x="21" y="36"/>
                    <a:pt x="21" y="41"/>
                  </a:cubicBezTo>
                  <a:cubicBezTo>
                    <a:pt x="21" y="66"/>
                    <a:pt x="21" y="66"/>
                    <a:pt x="21" y="66"/>
                  </a:cubicBezTo>
                  <a:cubicBezTo>
                    <a:pt x="47" y="66"/>
                    <a:pt x="47" y="66"/>
                    <a:pt x="47" y="66"/>
                  </a:cubicBezTo>
                  <a:cubicBezTo>
                    <a:pt x="52" y="66"/>
                    <a:pt x="47" y="62"/>
                    <a:pt x="47" y="57"/>
                  </a:cubicBezTo>
                  <a:cubicBezTo>
                    <a:pt x="47" y="57"/>
                    <a:pt x="47" y="57"/>
                    <a:pt x="47" y="57"/>
                  </a:cubicBezTo>
                  <a:cubicBezTo>
                    <a:pt x="47" y="52"/>
                    <a:pt x="50" y="49"/>
                    <a:pt x="55" y="49"/>
                  </a:cubicBezTo>
                  <a:cubicBezTo>
                    <a:pt x="59" y="49"/>
                    <a:pt x="63" y="52"/>
                    <a:pt x="63" y="57"/>
                  </a:cubicBezTo>
                  <a:cubicBezTo>
                    <a:pt x="63" y="57"/>
                    <a:pt x="63" y="57"/>
                    <a:pt x="63" y="57"/>
                  </a:cubicBezTo>
                  <a:cubicBezTo>
                    <a:pt x="63" y="62"/>
                    <a:pt x="57" y="66"/>
                    <a:pt x="62" y="66"/>
                  </a:cubicBezTo>
                  <a:cubicBezTo>
                    <a:pt x="87" y="66"/>
                    <a:pt x="87" y="66"/>
                    <a:pt x="87" y="66"/>
                  </a:cubicBezTo>
                  <a:cubicBezTo>
                    <a:pt x="87" y="39"/>
                    <a:pt x="87" y="39"/>
                    <a:pt x="87" y="39"/>
                  </a:cubicBezTo>
                  <a:cubicBezTo>
                    <a:pt x="87" y="35"/>
                    <a:pt x="92" y="40"/>
                    <a:pt x="96" y="40"/>
                  </a:cubicBezTo>
                  <a:cubicBezTo>
                    <a:pt x="96" y="40"/>
                    <a:pt x="96" y="40"/>
                    <a:pt x="96" y="40"/>
                  </a:cubicBezTo>
                  <a:cubicBezTo>
                    <a:pt x="101" y="40"/>
                    <a:pt x="104" y="37"/>
                    <a:pt x="104" y="32"/>
                  </a:cubicBezTo>
                  <a:cubicBezTo>
                    <a:pt x="104" y="27"/>
                    <a:pt x="101" y="24"/>
                    <a:pt x="96"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185274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8EF74AB-0D36-4967-A8EF-4B22AD610081}"/>
              </a:ext>
            </a:extLst>
          </p:cNvPr>
          <p:cNvSpPr>
            <a:spLocks noGrp="1"/>
          </p:cNvSpPr>
          <p:nvPr>
            <p:ph type="body" sz="quarter" idx="12"/>
          </p:nvPr>
        </p:nvSpPr>
        <p:spPr/>
        <p:txBody>
          <a:bodyPr/>
          <a:lstStyle/>
          <a:p>
            <a:pPr marL="0" indent="0">
              <a:buNone/>
            </a:pPr>
            <a:r>
              <a:rPr lang="zh-CN" altLang="en-US" dirty="0"/>
              <a:t>四段文字排版（标志建筑）</a:t>
            </a:r>
          </a:p>
        </p:txBody>
      </p:sp>
      <p:sp>
        <p:nvSpPr>
          <p:cNvPr id="37" name="弧形 36">
            <a:extLst>
              <a:ext uri="{FF2B5EF4-FFF2-40B4-BE49-F238E27FC236}">
                <a16:creationId xmlns:a16="http://schemas.microsoft.com/office/drawing/2014/main" id="{86A7BF7B-1F7E-4276-8658-2D6036F0BA06}"/>
              </a:ext>
            </a:extLst>
          </p:cNvPr>
          <p:cNvSpPr/>
          <p:nvPr/>
        </p:nvSpPr>
        <p:spPr>
          <a:xfrm>
            <a:off x="2033834" y="1328371"/>
            <a:ext cx="8123279" cy="4202913"/>
          </a:xfrm>
          <a:prstGeom prst="arc">
            <a:avLst>
              <a:gd name="adj1" fmla="val 15066095"/>
              <a:gd name="adj2" fmla="val 17367820"/>
            </a:avLst>
          </a:prstGeom>
          <a:ln w="44450" cap="rnd">
            <a:gradFill>
              <a:gsLst>
                <a:gs pos="17000">
                  <a:schemeClr val="bg1">
                    <a:lumMod val="75000"/>
                    <a:alpha val="55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 name="Group 4">
            <a:extLst>
              <a:ext uri="{FF2B5EF4-FFF2-40B4-BE49-F238E27FC236}">
                <a16:creationId xmlns:a16="http://schemas.microsoft.com/office/drawing/2014/main" id="{47DB5DA5-84EE-41E3-B704-08958CA6E81E}"/>
              </a:ext>
            </a:extLst>
          </p:cNvPr>
          <p:cNvGrpSpPr>
            <a:grpSpLocks noChangeAspect="1"/>
          </p:cNvGrpSpPr>
          <p:nvPr/>
        </p:nvGrpSpPr>
        <p:grpSpPr bwMode="auto">
          <a:xfrm>
            <a:off x="8943451" y="1356329"/>
            <a:ext cx="1064228" cy="503235"/>
            <a:chOff x="1969" y="0"/>
            <a:chExt cx="3743" cy="4320"/>
          </a:xfrm>
        </p:grpSpPr>
        <p:sp>
          <p:nvSpPr>
            <p:cNvPr id="7" name="AutoShape 3">
              <a:extLst>
                <a:ext uri="{FF2B5EF4-FFF2-40B4-BE49-F238E27FC236}">
                  <a16:creationId xmlns:a16="http://schemas.microsoft.com/office/drawing/2014/main" id="{E15CDA75-F16C-4B38-AE4B-7A9C2A3128D0}"/>
                </a:ext>
              </a:extLst>
            </p:cNvPr>
            <p:cNvSpPr>
              <a:spLocks noChangeAspect="1" noChangeArrowheads="1" noTextEdit="1"/>
            </p:cNvSpPr>
            <p:nvPr/>
          </p:nvSpPr>
          <p:spPr bwMode="auto">
            <a:xfrm>
              <a:off x="1969" y="0"/>
              <a:ext cx="374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A787F95E-2191-4BCB-B97B-32D546B9D876}"/>
                </a:ext>
              </a:extLst>
            </p:cNvPr>
            <p:cNvSpPr>
              <a:spLocks/>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a:extLst>
                <a:ext uri="{FF2B5EF4-FFF2-40B4-BE49-F238E27FC236}">
                  <a16:creationId xmlns:a16="http://schemas.microsoft.com/office/drawing/2014/main" id="{2509C740-2D5B-4A8B-A72B-994BB86032D2}"/>
                </a:ext>
              </a:extLst>
            </p:cNvPr>
            <p:cNvSpPr>
              <a:spLocks/>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a:extLst>
                <a:ext uri="{FF2B5EF4-FFF2-40B4-BE49-F238E27FC236}">
                  <a16:creationId xmlns:a16="http://schemas.microsoft.com/office/drawing/2014/main" id="{D4250BA2-02C8-470A-B395-1CF0F9779422}"/>
                </a:ext>
              </a:extLst>
            </p:cNvPr>
            <p:cNvSpPr>
              <a:spLocks/>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48">
            <a:extLst>
              <a:ext uri="{FF2B5EF4-FFF2-40B4-BE49-F238E27FC236}">
                <a16:creationId xmlns:a16="http://schemas.microsoft.com/office/drawing/2014/main" id="{572DF602-A68B-45A2-972B-D267CDB87492}"/>
              </a:ext>
            </a:extLst>
          </p:cNvPr>
          <p:cNvSpPr txBox="1"/>
          <p:nvPr/>
        </p:nvSpPr>
        <p:spPr>
          <a:xfrm>
            <a:off x="8671647" y="1969503"/>
            <a:ext cx="1607836" cy="422731"/>
          </a:xfrm>
          <a:prstGeom prst="rect">
            <a:avLst/>
          </a:prstGeom>
          <a:noFill/>
        </p:spPr>
        <p:txBody>
          <a:bodyPr wrap="square" rtlCol="0">
            <a:spAutoFit/>
          </a:bodyPr>
          <a:lstStyle/>
          <a:p>
            <a:r>
              <a:rPr lang="zh-CN" altLang="en-US" sz="2200" b="1" dirty="0">
                <a:latin typeface="+mn-ea"/>
              </a:rPr>
              <a:t>添加小标题</a:t>
            </a:r>
          </a:p>
        </p:txBody>
      </p:sp>
      <p:sp>
        <p:nvSpPr>
          <p:cNvPr id="50" name="文本框 49">
            <a:extLst>
              <a:ext uri="{FF2B5EF4-FFF2-40B4-BE49-F238E27FC236}">
                <a16:creationId xmlns:a16="http://schemas.microsoft.com/office/drawing/2014/main" id="{B6A1B8E1-4B5A-4F1C-B4E7-2F91D1EC5B42}"/>
              </a:ext>
            </a:extLst>
          </p:cNvPr>
          <p:cNvSpPr txBox="1"/>
          <p:nvPr/>
        </p:nvSpPr>
        <p:spPr>
          <a:xfrm>
            <a:off x="7997786" y="2372574"/>
            <a:ext cx="2955560" cy="388573"/>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p:txBody>
      </p:sp>
      <p:sp>
        <p:nvSpPr>
          <p:cNvPr id="89" name="弧形 88">
            <a:extLst>
              <a:ext uri="{FF2B5EF4-FFF2-40B4-BE49-F238E27FC236}">
                <a16:creationId xmlns:a16="http://schemas.microsoft.com/office/drawing/2014/main" id="{CC909689-14F3-457F-A3A7-47B1012550C8}"/>
              </a:ext>
            </a:extLst>
          </p:cNvPr>
          <p:cNvSpPr/>
          <p:nvPr/>
        </p:nvSpPr>
        <p:spPr>
          <a:xfrm>
            <a:off x="2033638" y="1328064"/>
            <a:ext cx="8123672" cy="4203527"/>
          </a:xfrm>
          <a:prstGeom prst="arc">
            <a:avLst>
              <a:gd name="adj1" fmla="val 21352525"/>
              <a:gd name="adj2" fmla="val 384933"/>
            </a:avLst>
          </a:prstGeom>
          <a:ln w="44450" cap="rnd">
            <a:gradFill>
              <a:gsLst>
                <a:gs pos="17000">
                  <a:schemeClr val="bg1">
                    <a:lumMod val="75000"/>
                    <a:alpha val="55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5" name="Group 4">
            <a:extLst>
              <a:ext uri="{FF2B5EF4-FFF2-40B4-BE49-F238E27FC236}">
                <a16:creationId xmlns:a16="http://schemas.microsoft.com/office/drawing/2014/main" id="{77269AEA-1FAC-4C0A-A49C-13B412592614}"/>
              </a:ext>
            </a:extLst>
          </p:cNvPr>
          <p:cNvGrpSpPr>
            <a:grpSpLocks noChangeAspect="1"/>
          </p:cNvGrpSpPr>
          <p:nvPr/>
        </p:nvGrpSpPr>
        <p:grpSpPr bwMode="auto">
          <a:xfrm>
            <a:off x="8943451" y="4523596"/>
            <a:ext cx="1064228" cy="503235"/>
            <a:chOff x="1969" y="0"/>
            <a:chExt cx="3743" cy="4320"/>
          </a:xfrm>
        </p:grpSpPr>
        <p:sp>
          <p:nvSpPr>
            <p:cNvPr id="216" name="AutoShape 3">
              <a:extLst>
                <a:ext uri="{FF2B5EF4-FFF2-40B4-BE49-F238E27FC236}">
                  <a16:creationId xmlns:a16="http://schemas.microsoft.com/office/drawing/2014/main" id="{CDA1F4FA-AF01-4711-ACC2-B9E88B0D11BA}"/>
                </a:ext>
              </a:extLst>
            </p:cNvPr>
            <p:cNvSpPr>
              <a:spLocks noChangeAspect="1" noChangeArrowheads="1" noTextEdit="1"/>
            </p:cNvSpPr>
            <p:nvPr/>
          </p:nvSpPr>
          <p:spPr bwMode="auto">
            <a:xfrm>
              <a:off x="1969" y="0"/>
              <a:ext cx="374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5">
              <a:extLst>
                <a:ext uri="{FF2B5EF4-FFF2-40B4-BE49-F238E27FC236}">
                  <a16:creationId xmlns:a16="http://schemas.microsoft.com/office/drawing/2014/main" id="{9D7A34BB-78B7-4977-A657-7FE6AA12E4DA}"/>
                </a:ext>
              </a:extLst>
            </p:cNvPr>
            <p:cNvSpPr>
              <a:spLocks/>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6">
              <a:extLst>
                <a:ext uri="{FF2B5EF4-FFF2-40B4-BE49-F238E27FC236}">
                  <a16:creationId xmlns:a16="http://schemas.microsoft.com/office/drawing/2014/main" id="{A82B45AE-7EF9-46B0-8CA9-45ECA00D783B}"/>
                </a:ext>
              </a:extLst>
            </p:cNvPr>
            <p:cNvSpPr>
              <a:spLocks/>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7">
              <a:extLst>
                <a:ext uri="{FF2B5EF4-FFF2-40B4-BE49-F238E27FC236}">
                  <a16:creationId xmlns:a16="http://schemas.microsoft.com/office/drawing/2014/main" id="{75F3550E-68AD-47BA-B00E-13013948866B}"/>
                </a:ext>
              </a:extLst>
            </p:cNvPr>
            <p:cNvSpPr>
              <a:spLocks/>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3" name="文本框 112">
            <a:extLst>
              <a:ext uri="{FF2B5EF4-FFF2-40B4-BE49-F238E27FC236}">
                <a16:creationId xmlns:a16="http://schemas.microsoft.com/office/drawing/2014/main" id="{8E6CE0C6-4868-4221-9F73-D689DF2ADD34}"/>
              </a:ext>
            </a:extLst>
          </p:cNvPr>
          <p:cNvSpPr txBox="1"/>
          <p:nvPr/>
        </p:nvSpPr>
        <p:spPr>
          <a:xfrm>
            <a:off x="8671647" y="5136770"/>
            <a:ext cx="1607836" cy="422731"/>
          </a:xfrm>
          <a:prstGeom prst="rect">
            <a:avLst/>
          </a:prstGeom>
          <a:noFill/>
        </p:spPr>
        <p:txBody>
          <a:bodyPr wrap="square" rtlCol="0">
            <a:spAutoFit/>
          </a:bodyPr>
          <a:lstStyle/>
          <a:p>
            <a:r>
              <a:rPr lang="zh-CN" altLang="en-US" sz="2200" b="1" dirty="0">
                <a:latin typeface="+mn-ea"/>
              </a:rPr>
              <a:t>添加小标题</a:t>
            </a:r>
          </a:p>
        </p:txBody>
      </p:sp>
      <p:sp>
        <p:nvSpPr>
          <p:cNvPr id="114" name="文本框 113">
            <a:extLst>
              <a:ext uri="{FF2B5EF4-FFF2-40B4-BE49-F238E27FC236}">
                <a16:creationId xmlns:a16="http://schemas.microsoft.com/office/drawing/2014/main" id="{CA7FBCA5-E4AF-4DA0-8BC4-4B5B60A9295F}"/>
              </a:ext>
            </a:extLst>
          </p:cNvPr>
          <p:cNvSpPr txBox="1"/>
          <p:nvPr/>
        </p:nvSpPr>
        <p:spPr>
          <a:xfrm>
            <a:off x="7997786" y="5539841"/>
            <a:ext cx="2955560" cy="388573"/>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p:txBody>
      </p:sp>
      <p:sp>
        <p:nvSpPr>
          <p:cNvPr id="131" name="弧形 130">
            <a:extLst>
              <a:ext uri="{FF2B5EF4-FFF2-40B4-BE49-F238E27FC236}">
                <a16:creationId xmlns:a16="http://schemas.microsoft.com/office/drawing/2014/main" id="{E949BC62-06CF-4204-AAFF-F8675E550AEA}"/>
              </a:ext>
            </a:extLst>
          </p:cNvPr>
          <p:cNvSpPr/>
          <p:nvPr/>
        </p:nvSpPr>
        <p:spPr>
          <a:xfrm>
            <a:off x="2033834" y="1328372"/>
            <a:ext cx="8123279" cy="4202913"/>
          </a:xfrm>
          <a:prstGeom prst="arc">
            <a:avLst>
              <a:gd name="adj1" fmla="val 4244069"/>
              <a:gd name="adj2" fmla="val 6552419"/>
            </a:avLst>
          </a:prstGeom>
          <a:ln w="44450" cap="rnd">
            <a:gradFill>
              <a:gsLst>
                <a:gs pos="17000">
                  <a:schemeClr val="bg1">
                    <a:lumMod val="75000"/>
                    <a:alpha val="55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6" name="Group 4">
            <a:extLst>
              <a:ext uri="{FF2B5EF4-FFF2-40B4-BE49-F238E27FC236}">
                <a16:creationId xmlns:a16="http://schemas.microsoft.com/office/drawing/2014/main" id="{4584B9CC-3FCB-4B65-91A8-CCBB9A61EDCD}"/>
              </a:ext>
            </a:extLst>
          </p:cNvPr>
          <p:cNvGrpSpPr>
            <a:grpSpLocks noChangeAspect="1"/>
          </p:cNvGrpSpPr>
          <p:nvPr/>
        </p:nvGrpSpPr>
        <p:grpSpPr bwMode="auto">
          <a:xfrm>
            <a:off x="2128689" y="4523596"/>
            <a:ext cx="1064228" cy="503235"/>
            <a:chOff x="1969" y="0"/>
            <a:chExt cx="3743" cy="4320"/>
          </a:xfrm>
        </p:grpSpPr>
        <p:sp>
          <p:nvSpPr>
            <p:cNvPr id="148" name="AutoShape 3">
              <a:extLst>
                <a:ext uri="{FF2B5EF4-FFF2-40B4-BE49-F238E27FC236}">
                  <a16:creationId xmlns:a16="http://schemas.microsoft.com/office/drawing/2014/main" id="{0B021430-822D-42FA-9AA9-841008AA9FD4}"/>
                </a:ext>
              </a:extLst>
            </p:cNvPr>
            <p:cNvSpPr>
              <a:spLocks noChangeAspect="1" noChangeArrowheads="1" noTextEdit="1"/>
            </p:cNvSpPr>
            <p:nvPr/>
          </p:nvSpPr>
          <p:spPr bwMode="auto">
            <a:xfrm>
              <a:off x="1969" y="0"/>
              <a:ext cx="374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
              <a:extLst>
                <a:ext uri="{FF2B5EF4-FFF2-40B4-BE49-F238E27FC236}">
                  <a16:creationId xmlns:a16="http://schemas.microsoft.com/office/drawing/2014/main" id="{40583419-DA78-4750-99C5-F6822B556C16}"/>
                </a:ext>
              </a:extLst>
            </p:cNvPr>
            <p:cNvSpPr>
              <a:spLocks/>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6">
              <a:extLst>
                <a:ext uri="{FF2B5EF4-FFF2-40B4-BE49-F238E27FC236}">
                  <a16:creationId xmlns:a16="http://schemas.microsoft.com/office/drawing/2014/main" id="{7BB16099-C484-495C-8BDE-17EAEB6120DE}"/>
                </a:ext>
              </a:extLst>
            </p:cNvPr>
            <p:cNvSpPr>
              <a:spLocks/>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
              <a:extLst>
                <a:ext uri="{FF2B5EF4-FFF2-40B4-BE49-F238E27FC236}">
                  <a16:creationId xmlns:a16="http://schemas.microsoft.com/office/drawing/2014/main" id="{56027CCA-6FD4-4DE3-8D95-490126971FCF}"/>
                </a:ext>
              </a:extLst>
            </p:cNvPr>
            <p:cNvSpPr>
              <a:spLocks/>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4" name="文本框 133">
            <a:extLst>
              <a:ext uri="{FF2B5EF4-FFF2-40B4-BE49-F238E27FC236}">
                <a16:creationId xmlns:a16="http://schemas.microsoft.com/office/drawing/2014/main" id="{DBD309AB-D0B2-492A-B50D-B098DA43F65A}"/>
              </a:ext>
            </a:extLst>
          </p:cNvPr>
          <p:cNvSpPr txBox="1"/>
          <p:nvPr/>
        </p:nvSpPr>
        <p:spPr>
          <a:xfrm>
            <a:off x="1856885" y="5136770"/>
            <a:ext cx="1607836" cy="422731"/>
          </a:xfrm>
          <a:prstGeom prst="rect">
            <a:avLst/>
          </a:prstGeom>
          <a:noFill/>
        </p:spPr>
        <p:txBody>
          <a:bodyPr wrap="square" rtlCol="0">
            <a:spAutoFit/>
          </a:bodyPr>
          <a:lstStyle/>
          <a:p>
            <a:r>
              <a:rPr lang="zh-CN" altLang="en-US" sz="2200" b="1" dirty="0">
                <a:latin typeface="+mn-ea"/>
              </a:rPr>
              <a:t>添加小标题</a:t>
            </a:r>
          </a:p>
        </p:txBody>
      </p:sp>
      <p:sp>
        <p:nvSpPr>
          <p:cNvPr id="135" name="文本框 134">
            <a:extLst>
              <a:ext uri="{FF2B5EF4-FFF2-40B4-BE49-F238E27FC236}">
                <a16:creationId xmlns:a16="http://schemas.microsoft.com/office/drawing/2014/main" id="{4FBD8196-16CB-4CA3-BE4A-96C3222F8B26}"/>
              </a:ext>
            </a:extLst>
          </p:cNvPr>
          <p:cNvSpPr txBox="1"/>
          <p:nvPr/>
        </p:nvSpPr>
        <p:spPr>
          <a:xfrm>
            <a:off x="1183023" y="5539841"/>
            <a:ext cx="2955560" cy="388573"/>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p:txBody>
      </p:sp>
      <p:sp>
        <p:nvSpPr>
          <p:cNvPr id="152" name="弧形 151">
            <a:extLst>
              <a:ext uri="{FF2B5EF4-FFF2-40B4-BE49-F238E27FC236}">
                <a16:creationId xmlns:a16="http://schemas.microsoft.com/office/drawing/2014/main" id="{A446C2C1-5C13-40DC-8E3A-C6562EC95CCF}"/>
              </a:ext>
            </a:extLst>
          </p:cNvPr>
          <p:cNvSpPr/>
          <p:nvPr/>
        </p:nvSpPr>
        <p:spPr>
          <a:xfrm>
            <a:off x="2033834" y="1328372"/>
            <a:ext cx="8123278" cy="4202913"/>
          </a:xfrm>
          <a:prstGeom prst="arc">
            <a:avLst>
              <a:gd name="adj1" fmla="val 10533907"/>
              <a:gd name="adj2" fmla="val 11075921"/>
            </a:avLst>
          </a:prstGeom>
          <a:ln w="44450" cap="rnd">
            <a:gradFill>
              <a:gsLst>
                <a:gs pos="17000">
                  <a:schemeClr val="bg1">
                    <a:lumMod val="75000"/>
                    <a:alpha val="55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7" name="Group 4">
            <a:extLst>
              <a:ext uri="{FF2B5EF4-FFF2-40B4-BE49-F238E27FC236}">
                <a16:creationId xmlns:a16="http://schemas.microsoft.com/office/drawing/2014/main" id="{AB35084E-82A0-46BB-AD0C-F760976267A0}"/>
              </a:ext>
            </a:extLst>
          </p:cNvPr>
          <p:cNvGrpSpPr>
            <a:grpSpLocks noChangeAspect="1"/>
          </p:cNvGrpSpPr>
          <p:nvPr/>
        </p:nvGrpSpPr>
        <p:grpSpPr bwMode="auto">
          <a:xfrm>
            <a:off x="2141206" y="1356330"/>
            <a:ext cx="1064227" cy="503235"/>
            <a:chOff x="1969" y="0"/>
            <a:chExt cx="3743" cy="4320"/>
          </a:xfrm>
        </p:grpSpPr>
        <p:sp>
          <p:nvSpPr>
            <p:cNvPr id="189" name="AutoShape 3">
              <a:extLst>
                <a:ext uri="{FF2B5EF4-FFF2-40B4-BE49-F238E27FC236}">
                  <a16:creationId xmlns:a16="http://schemas.microsoft.com/office/drawing/2014/main" id="{CC14F8B5-D8BA-4DB0-9644-017A33D8154E}"/>
                </a:ext>
              </a:extLst>
            </p:cNvPr>
            <p:cNvSpPr>
              <a:spLocks noChangeAspect="1" noChangeArrowheads="1" noTextEdit="1"/>
            </p:cNvSpPr>
            <p:nvPr/>
          </p:nvSpPr>
          <p:spPr bwMode="auto">
            <a:xfrm>
              <a:off x="1969" y="0"/>
              <a:ext cx="374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
              <a:extLst>
                <a:ext uri="{FF2B5EF4-FFF2-40B4-BE49-F238E27FC236}">
                  <a16:creationId xmlns:a16="http://schemas.microsoft.com/office/drawing/2014/main" id="{B2D70687-5B88-48E4-BE93-0692B5412AD1}"/>
                </a:ext>
              </a:extLst>
            </p:cNvPr>
            <p:cNvSpPr>
              <a:spLocks/>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1" name="Freeform 6">
              <a:extLst>
                <a:ext uri="{FF2B5EF4-FFF2-40B4-BE49-F238E27FC236}">
                  <a16:creationId xmlns:a16="http://schemas.microsoft.com/office/drawing/2014/main" id="{76B91D50-B9AE-41FC-9B39-4E7CEB311C2E}"/>
                </a:ext>
              </a:extLst>
            </p:cNvPr>
            <p:cNvSpPr>
              <a:spLocks/>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
              <a:extLst>
                <a:ext uri="{FF2B5EF4-FFF2-40B4-BE49-F238E27FC236}">
                  <a16:creationId xmlns:a16="http://schemas.microsoft.com/office/drawing/2014/main" id="{B9C125AC-BD2A-40D8-AC9C-D113D37B02E7}"/>
                </a:ext>
              </a:extLst>
            </p:cNvPr>
            <p:cNvSpPr>
              <a:spLocks/>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175" name="文本框 174">
            <a:extLst>
              <a:ext uri="{FF2B5EF4-FFF2-40B4-BE49-F238E27FC236}">
                <a16:creationId xmlns:a16="http://schemas.microsoft.com/office/drawing/2014/main" id="{425C7453-C0A2-4331-AEF4-A2A7F28DE298}"/>
              </a:ext>
            </a:extLst>
          </p:cNvPr>
          <p:cNvSpPr txBox="1"/>
          <p:nvPr/>
        </p:nvSpPr>
        <p:spPr>
          <a:xfrm>
            <a:off x="1869402" y="1969504"/>
            <a:ext cx="1607836" cy="422731"/>
          </a:xfrm>
          <a:prstGeom prst="rect">
            <a:avLst/>
          </a:prstGeom>
          <a:noFill/>
        </p:spPr>
        <p:txBody>
          <a:bodyPr wrap="square" rtlCol="0">
            <a:spAutoFit/>
          </a:bodyPr>
          <a:lstStyle/>
          <a:p>
            <a:r>
              <a:rPr lang="zh-CN" altLang="en-US" sz="2200" b="1" dirty="0">
                <a:latin typeface="+mn-ea"/>
              </a:rPr>
              <a:t>添加小标题</a:t>
            </a:r>
          </a:p>
        </p:txBody>
      </p:sp>
      <p:sp>
        <p:nvSpPr>
          <p:cNvPr id="176" name="文本框 175">
            <a:extLst>
              <a:ext uri="{FF2B5EF4-FFF2-40B4-BE49-F238E27FC236}">
                <a16:creationId xmlns:a16="http://schemas.microsoft.com/office/drawing/2014/main" id="{3F25D643-0E26-4B38-AAB0-A73C22D6CBB7}"/>
              </a:ext>
            </a:extLst>
          </p:cNvPr>
          <p:cNvSpPr txBox="1"/>
          <p:nvPr/>
        </p:nvSpPr>
        <p:spPr>
          <a:xfrm>
            <a:off x="1195541" y="2372574"/>
            <a:ext cx="2955560" cy="388573"/>
          </a:xfrm>
          <a:prstGeom prst="rect">
            <a:avLst/>
          </a:prstGeom>
          <a:noFill/>
        </p:spPr>
        <p:txBody>
          <a:bodyPr wrap="square" rtlCol="0">
            <a:spAutoFit/>
          </a:bodyPr>
          <a:lstStyle/>
          <a:p>
            <a:pPr>
              <a:lnSpc>
                <a:spcPct val="120000"/>
              </a:lnSpc>
            </a:pPr>
            <a:r>
              <a:rPr lang="zh-CN" altLang="en-US" dirty="0">
                <a:latin typeface="+mn-ea"/>
              </a:rPr>
              <a:t>此处添加文字此处添加文字</a:t>
            </a:r>
            <a:endParaRPr lang="en-US" altLang="zh-CN" dirty="0">
              <a:latin typeface="+mn-ea"/>
            </a:endParaRPr>
          </a:p>
        </p:txBody>
      </p:sp>
      <p:grpSp>
        <p:nvGrpSpPr>
          <p:cNvPr id="18" name="组合 17">
            <a:extLst>
              <a:ext uri="{FF2B5EF4-FFF2-40B4-BE49-F238E27FC236}">
                <a16:creationId xmlns:a16="http://schemas.microsoft.com/office/drawing/2014/main" id="{FE069736-226F-459B-AA8B-EA7A2042432A}"/>
              </a:ext>
            </a:extLst>
          </p:cNvPr>
          <p:cNvGrpSpPr/>
          <p:nvPr/>
        </p:nvGrpSpPr>
        <p:grpSpPr>
          <a:xfrm>
            <a:off x="4286550" y="1972514"/>
            <a:ext cx="3617847" cy="2640515"/>
            <a:chOff x="4347368" y="1653153"/>
            <a:chExt cx="3494882" cy="2550769"/>
          </a:xfrm>
        </p:grpSpPr>
        <p:grpSp>
          <p:nvGrpSpPr>
            <p:cNvPr id="15" name="组合 14">
              <a:extLst>
                <a:ext uri="{FF2B5EF4-FFF2-40B4-BE49-F238E27FC236}">
                  <a16:creationId xmlns:a16="http://schemas.microsoft.com/office/drawing/2014/main" id="{E92FB2D3-06C1-4667-B272-97EDD9E65870}"/>
                </a:ext>
              </a:extLst>
            </p:cNvPr>
            <p:cNvGrpSpPr/>
            <p:nvPr/>
          </p:nvGrpSpPr>
          <p:grpSpPr>
            <a:xfrm>
              <a:off x="4347368" y="1653153"/>
              <a:ext cx="3494882" cy="2550769"/>
              <a:chOff x="4347368" y="2153616"/>
              <a:chExt cx="3494882" cy="2550769"/>
            </a:xfrm>
          </p:grpSpPr>
          <p:sp>
            <p:nvSpPr>
              <p:cNvPr id="22" name="椭圆 21">
                <a:extLst>
                  <a:ext uri="{FF2B5EF4-FFF2-40B4-BE49-F238E27FC236}">
                    <a16:creationId xmlns:a16="http://schemas.microsoft.com/office/drawing/2014/main" id="{CFF441D9-055A-4B45-9A09-13F38ADE6D2A}"/>
                  </a:ext>
                </a:extLst>
              </p:cNvPr>
              <p:cNvSpPr/>
              <p:nvPr/>
            </p:nvSpPr>
            <p:spPr>
              <a:xfrm>
                <a:off x="4547270" y="2999986"/>
                <a:ext cx="3095078" cy="1600401"/>
              </a:xfrm>
              <a:prstGeom prst="ellipse">
                <a:avLst/>
              </a:prstGeom>
              <a:gradFill flip="none" rotWithShape="1">
                <a:gsLst>
                  <a:gs pos="91000">
                    <a:schemeClr val="accent1">
                      <a:lumMod val="60000"/>
                      <a:lumOff val="40000"/>
                      <a:alpha val="12000"/>
                    </a:schemeClr>
                  </a:gs>
                  <a:gs pos="69000">
                    <a:schemeClr val="accent1">
                      <a:alpha val="10000"/>
                    </a:schemeClr>
                  </a:gs>
                </a:gsLst>
                <a:path path="shape">
                  <a:fillToRect l="50000" t="50000" r="50000" b="50000"/>
                </a:path>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lumMod val="50000"/>
                      </a:schemeClr>
                    </a:solidFill>
                  </a:ln>
                  <a:noFill/>
                </a:endParaRPr>
              </a:p>
            </p:txBody>
          </p:sp>
          <p:grpSp>
            <p:nvGrpSpPr>
              <p:cNvPr id="41" name="组合 40">
                <a:extLst>
                  <a:ext uri="{FF2B5EF4-FFF2-40B4-BE49-F238E27FC236}">
                    <a16:creationId xmlns:a16="http://schemas.microsoft.com/office/drawing/2014/main" id="{149072F4-9490-46A9-87E6-02E3BF5CBF84}"/>
                  </a:ext>
                </a:extLst>
              </p:cNvPr>
              <p:cNvGrpSpPr/>
              <p:nvPr/>
            </p:nvGrpSpPr>
            <p:grpSpPr>
              <a:xfrm>
                <a:off x="5248092" y="2153616"/>
                <a:ext cx="1695815" cy="1648512"/>
                <a:chOff x="5511801" y="2135355"/>
                <a:chExt cx="1527754" cy="1485139"/>
              </a:xfrm>
            </p:grpSpPr>
            <p:sp>
              <p:nvSpPr>
                <p:cNvPr id="36" name="任意多边形: 形状 35">
                  <a:extLst>
                    <a:ext uri="{FF2B5EF4-FFF2-40B4-BE49-F238E27FC236}">
                      <a16:creationId xmlns:a16="http://schemas.microsoft.com/office/drawing/2014/main" id="{45F92736-F5FB-448A-8E81-A371DB9A9F5F}"/>
                    </a:ext>
                  </a:extLst>
                </p:cNvPr>
                <p:cNvSpPr/>
                <p:nvPr/>
              </p:nvSpPr>
              <p:spPr>
                <a:xfrm>
                  <a:off x="5807103" y="2356237"/>
                  <a:ext cx="1232452" cy="1261606"/>
                </a:xfrm>
                <a:custGeom>
                  <a:avLst/>
                  <a:gdLst>
                    <a:gd name="connsiteX0" fmla="*/ 503582 w 1232452"/>
                    <a:gd name="connsiteY0" fmla="*/ 0 h 1261606"/>
                    <a:gd name="connsiteX1" fmla="*/ 355158 w 1232452"/>
                    <a:gd name="connsiteY1" fmla="*/ 201433 h 1261606"/>
                    <a:gd name="connsiteX2" fmla="*/ 0 w 1232452"/>
                    <a:gd name="connsiteY2" fmla="*/ 1261606 h 1261606"/>
                    <a:gd name="connsiteX3" fmla="*/ 1232452 w 1232452"/>
                    <a:gd name="connsiteY3" fmla="*/ 1258956 h 1261606"/>
                    <a:gd name="connsiteX4" fmla="*/ 503582 w 1232452"/>
                    <a:gd name="connsiteY4" fmla="*/ 0 h 126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452" h="1261606">
                      <a:moveTo>
                        <a:pt x="503582" y="0"/>
                      </a:moveTo>
                      <a:lnTo>
                        <a:pt x="355158" y="201433"/>
                      </a:lnTo>
                      <a:lnTo>
                        <a:pt x="0" y="1261606"/>
                      </a:lnTo>
                      <a:lnTo>
                        <a:pt x="1232452" y="1258956"/>
                      </a:lnTo>
                      <a:lnTo>
                        <a:pt x="503582" y="0"/>
                      </a:lnTo>
                      <a:close/>
                    </a:path>
                  </a:pathLst>
                </a:cu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8835849D-E4D0-4582-A8D2-72F3BB121B66}"/>
                    </a:ext>
                  </a:extLst>
                </p:cNvPr>
                <p:cNvSpPr/>
                <p:nvPr/>
              </p:nvSpPr>
              <p:spPr>
                <a:xfrm>
                  <a:off x="5511801" y="2313829"/>
                  <a:ext cx="776720" cy="1306665"/>
                </a:xfrm>
                <a:custGeom>
                  <a:avLst/>
                  <a:gdLst>
                    <a:gd name="connsiteX0" fmla="*/ 710316 w 710316"/>
                    <a:gd name="connsiteY0" fmla="*/ 0 h 1211249"/>
                    <a:gd name="connsiteX1" fmla="*/ 0 w 710316"/>
                    <a:gd name="connsiteY1" fmla="*/ 1211249 h 1211249"/>
                    <a:gd name="connsiteX2" fmla="*/ 355158 w 710316"/>
                    <a:gd name="connsiteY2" fmla="*/ 1211249 h 1211249"/>
                    <a:gd name="connsiteX3" fmla="*/ 710316 w 710316"/>
                    <a:gd name="connsiteY3" fmla="*/ 0 h 1211249"/>
                    <a:gd name="connsiteX0" fmla="*/ 751337 w 751337"/>
                    <a:gd name="connsiteY0" fmla="*/ 0 h 1306665"/>
                    <a:gd name="connsiteX1" fmla="*/ 0 w 751337"/>
                    <a:gd name="connsiteY1" fmla="*/ 1306665 h 1306665"/>
                    <a:gd name="connsiteX2" fmla="*/ 355158 w 751337"/>
                    <a:gd name="connsiteY2" fmla="*/ 1306665 h 1306665"/>
                    <a:gd name="connsiteX3" fmla="*/ 751337 w 751337"/>
                    <a:gd name="connsiteY3" fmla="*/ 0 h 1306665"/>
                  </a:gdLst>
                  <a:ahLst/>
                  <a:cxnLst>
                    <a:cxn ang="0">
                      <a:pos x="connsiteX0" y="connsiteY0"/>
                    </a:cxn>
                    <a:cxn ang="0">
                      <a:pos x="connsiteX1" y="connsiteY1"/>
                    </a:cxn>
                    <a:cxn ang="0">
                      <a:pos x="connsiteX2" y="connsiteY2"/>
                    </a:cxn>
                    <a:cxn ang="0">
                      <a:pos x="connsiteX3" y="connsiteY3"/>
                    </a:cxn>
                  </a:cxnLst>
                  <a:rect l="l" t="t" r="r" b="b"/>
                  <a:pathLst>
                    <a:path w="751337" h="1306665">
                      <a:moveTo>
                        <a:pt x="751337" y="0"/>
                      </a:moveTo>
                      <a:lnTo>
                        <a:pt x="0" y="1306665"/>
                      </a:lnTo>
                      <a:lnTo>
                        <a:pt x="355158" y="1306665"/>
                      </a:lnTo>
                      <a:lnTo>
                        <a:pt x="75133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4B98F57A-2CC2-4E21-9B32-CD6D5C823673}"/>
                    </a:ext>
                  </a:extLst>
                </p:cNvPr>
                <p:cNvSpPr/>
                <p:nvPr/>
              </p:nvSpPr>
              <p:spPr>
                <a:xfrm>
                  <a:off x="6300095" y="2807486"/>
                  <a:ext cx="74930" cy="37464"/>
                </a:xfrm>
                <a:custGeom>
                  <a:avLst/>
                  <a:gdLst>
                    <a:gd name="connsiteX0" fmla="*/ 0 w 15524"/>
                    <a:gd name="connsiteY0" fmla="*/ 0 h 0"/>
                    <a:gd name="connsiteX1" fmla="*/ 17853 w 15524"/>
                    <a:gd name="connsiteY1" fmla="*/ 0 h 0"/>
                  </a:gdLst>
                  <a:ahLst/>
                  <a:cxnLst>
                    <a:cxn ang="0">
                      <a:pos x="connsiteX0" y="connsiteY0"/>
                    </a:cxn>
                    <a:cxn ang="0">
                      <a:pos x="connsiteX1" y="connsiteY1"/>
                    </a:cxn>
                  </a:cxnLst>
                  <a:rect l="l" t="t" r="r" b="b"/>
                  <a:pathLst>
                    <a:path w="15524">
                      <a:moveTo>
                        <a:pt x="0" y="0"/>
                      </a:moveTo>
                      <a:lnTo>
                        <a:pt x="17853" y="0"/>
                      </a:lnTo>
                    </a:path>
                  </a:pathLst>
                </a:custGeom>
                <a:ln w="31750" cap="rnd">
                  <a:solidFill>
                    <a:schemeClr val="bg1"/>
                  </a:solidFill>
                  <a:prstDash val="solid"/>
                  <a:round/>
                </a:ln>
              </p:spPr>
              <p:txBody>
                <a:bodyPr rtlCol="0" anchor="ctr"/>
                <a:lstStyle/>
                <a:p>
                  <a:endParaRPr lang="zh-CN" altLang="en-US"/>
                </a:p>
              </p:txBody>
            </p:sp>
            <p:sp>
              <p:nvSpPr>
                <p:cNvPr id="25" name="任意多边形: 形状 24">
                  <a:extLst>
                    <a:ext uri="{FF2B5EF4-FFF2-40B4-BE49-F238E27FC236}">
                      <a16:creationId xmlns:a16="http://schemas.microsoft.com/office/drawing/2014/main" id="{90E5AD8A-C1EC-46AF-99D5-179727E1FE3F}"/>
                    </a:ext>
                  </a:extLst>
                </p:cNvPr>
                <p:cNvSpPr/>
                <p:nvPr/>
              </p:nvSpPr>
              <p:spPr>
                <a:xfrm>
                  <a:off x="6179003" y="3102444"/>
                  <a:ext cx="112394" cy="37464"/>
                </a:xfrm>
                <a:custGeom>
                  <a:avLst/>
                  <a:gdLst>
                    <a:gd name="connsiteX0" fmla="*/ 24062 w 23286"/>
                    <a:gd name="connsiteY0" fmla="*/ 0 h 0"/>
                    <a:gd name="connsiteX1" fmla="*/ 0 w 23286"/>
                    <a:gd name="connsiteY1" fmla="*/ 0 h 0"/>
                  </a:gdLst>
                  <a:ahLst/>
                  <a:cxnLst>
                    <a:cxn ang="0">
                      <a:pos x="connsiteX0" y="connsiteY0"/>
                    </a:cxn>
                    <a:cxn ang="0">
                      <a:pos x="connsiteX1" y="connsiteY1"/>
                    </a:cxn>
                  </a:cxnLst>
                  <a:rect l="l" t="t" r="r" b="b"/>
                  <a:pathLst>
                    <a:path w="23286">
                      <a:moveTo>
                        <a:pt x="24062" y="0"/>
                      </a:moveTo>
                      <a:lnTo>
                        <a:pt x="0" y="0"/>
                      </a:lnTo>
                    </a:path>
                  </a:pathLst>
                </a:custGeom>
                <a:ln w="31750" cap="rnd">
                  <a:solidFill>
                    <a:schemeClr val="bg1"/>
                  </a:solidFill>
                  <a:prstDash val="solid"/>
                  <a:round/>
                </a:ln>
              </p:spPr>
              <p:txBody>
                <a:bodyPr rtlCol="0" anchor="ctr"/>
                <a:lstStyle/>
                <a:p>
                  <a:endParaRPr lang="zh-CN" altLang="en-US"/>
                </a:p>
              </p:txBody>
            </p:sp>
            <p:sp>
              <p:nvSpPr>
                <p:cNvPr id="26" name="任意多边形: 形状 25">
                  <a:extLst>
                    <a:ext uri="{FF2B5EF4-FFF2-40B4-BE49-F238E27FC236}">
                      <a16:creationId xmlns:a16="http://schemas.microsoft.com/office/drawing/2014/main" id="{AD94BFC1-B372-41ED-A768-7BFB588B14D1}"/>
                    </a:ext>
                  </a:extLst>
                </p:cNvPr>
                <p:cNvSpPr/>
                <p:nvPr/>
              </p:nvSpPr>
              <p:spPr>
                <a:xfrm>
                  <a:off x="6131503" y="3444391"/>
                  <a:ext cx="74930" cy="37464"/>
                </a:xfrm>
                <a:custGeom>
                  <a:avLst/>
                  <a:gdLst>
                    <a:gd name="connsiteX0" fmla="*/ 0 w 15524"/>
                    <a:gd name="connsiteY0" fmla="*/ 0 h 0"/>
                    <a:gd name="connsiteX1" fmla="*/ 17076 w 15524"/>
                    <a:gd name="connsiteY1" fmla="*/ 0 h 0"/>
                  </a:gdLst>
                  <a:ahLst/>
                  <a:cxnLst>
                    <a:cxn ang="0">
                      <a:pos x="connsiteX0" y="connsiteY0"/>
                    </a:cxn>
                    <a:cxn ang="0">
                      <a:pos x="connsiteX1" y="connsiteY1"/>
                    </a:cxn>
                  </a:cxnLst>
                  <a:rect l="l" t="t" r="r" b="b"/>
                  <a:pathLst>
                    <a:path w="15524">
                      <a:moveTo>
                        <a:pt x="0" y="0"/>
                      </a:moveTo>
                      <a:lnTo>
                        <a:pt x="17076" y="0"/>
                      </a:lnTo>
                    </a:path>
                  </a:pathLst>
                </a:custGeom>
                <a:ln w="31750" cap="rnd">
                  <a:solidFill>
                    <a:schemeClr val="bg1"/>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id="{899EC8A0-1761-430F-9BA3-C7BD271B7604}"/>
                    </a:ext>
                  </a:extLst>
                </p:cNvPr>
                <p:cNvSpPr/>
                <p:nvPr/>
              </p:nvSpPr>
              <p:spPr>
                <a:xfrm>
                  <a:off x="6453330" y="2966797"/>
                  <a:ext cx="63881" cy="99697"/>
                </a:xfrm>
                <a:custGeom>
                  <a:avLst/>
                  <a:gdLst>
                    <a:gd name="connsiteX0" fmla="*/ 0 w 15524"/>
                    <a:gd name="connsiteY0" fmla="*/ 0 h 0"/>
                    <a:gd name="connsiteX1" fmla="*/ 17853 w 15524"/>
                    <a:gd name="connsiteY1" fmla="*/ 0 h 0"/>
                  </a:gdLst>
                  <a:ahLst/>
                  <a:cxnLst>
                    <a:cxn ang="0">
                      <a:pos x="connsiteX0" y="connsiteY0"/>
                    </a:cxn>
                    <a:cxn ang="0">
                      <a:pos x="connsiteX1" y="connsiteY1"/>
                    </a:cxn>
                  </a:cxnLst>
                  <a:rect l="l" t="t" r="r" b="b"/>
                  <a:pathLst>
                    <a:path w="15524">
                      <a:moveTo>
                        <a:pt x="0" y="0"/>
                      </a:moveTo>
                      <a:lnTo>
                        <a:pt x="17853" y="0"/>
                      </a:lnTo>
                    </a:path>
                  </a:pathLst>
                </a:custGeom>
                <a:ln w="31750" cap="rnd">
                  <a:solidFill>
                    <a:schemeClr val="bg1"/>
                  </a:solidFill>
                  <a:prstDash val="solid"/>
                  <a:round/>
                </a:ln>
              </p:spPr>
              <p:txBody>
                <a:bodyPr rtlCol="0" anchor="ctr"/>
                <a:lstStyle/>
                <a:p>
                  <a:endParaRPr lang="zh-CN" altLang="en-US"/>
                </a:p>
              </p:txBody>
            </p:sp>
            <p:sp>
              <p:nvSpPr>
                <p:cNvPr id="28" name="任意多边形: 形状 27">
                  <a:extLst>
                    <a:ext uri="{FF2B5EF4-FFF2-40B4-BE49-F238E27FC236}">
                      <a16:creationId xmlns:a16="http://schemas.microsoft.com/office/drawing/2014/main" id="{7B193C51-64B2-4C80-9754-5BB368623287}"/>
                    </a:ext>
                  </a:extLst>
                </p:cNvPr>
                <p:cNvSpPr/>
                <p:nvPr/>
              </p:nvSpPr>
              <p:spPr>
                <a:xfrm>
                  <a:off x="6363332" y="3251771"/>
                  <a:ext cx="91256" cy="71210"/>
                </a:xfrm>
                <a:custGeom>
                  <a:avLst/>
                  <a:gdLst>
                    <a:gd name="connsiteX0" fmla="*/ 0 w 31048"/>
                    <a:gd name="connsiteY0" fmla="*/ 0 h 0"/>
                    <a:gd name="connsiteX1" fmla="*/ 31824 w 31048"/>
                    <a:gd name="connsiteY1" fmla="*/ 0 h 0"/>
                  </a:gdLst>
                  <a:ahLst/>
                  <a:cxnLst>
                    <a:cxn ang="0">
                      <a:pos x="connsiteX0" y="connsiteY0"/>
                    </a:cxn>
                    <a:cxn ang="0">
                      <a:pos x="connsiteX1" y="connsiteY1"/>
                    </a:cxn>
                  </a:cxnLst>
                  <a:rect l="l" t="t" r="r" b="b"/>
                  <a:pathLst>
                    <a:path w="31048">
                      <a:moveTo>
                        <a:pt x="0" y="0"/>
                      </a:moveTo>
                      <a:lnTo>
                        <a:pt x="31824" y="0"/>
                      </a:lnTo>
                    </a:path>
                  </a:pathLst>
                </a:custGeom>
                <a:ln w="31750" cap="rnd">
                  <a:solidFill>
                    <a:schemeClr val="bg1"/>
                  </a:solidFill>
                  <a:prstDash val="solid"/>
                  <a:round/>
                </a:ln>
              </p:spPr>
              <p:txBody>
                <a:bodyPr rtlCol="0" anchor="ctr"/>
                <a:lstStyle/>
                <a:p>
                  <a:endParaRPr lang="zh-CN" altLang="en-US"/>
                </a:p>
              </p:txBody>
            </p:sp>
            <p:sp>
              <p:nvSpPr>
                <p:cNvPr id="29" name="任意多边形: 形状 28">
                  <a:extLst>
                    <a:ext uri="{FF2B5EF4-FFF2-40B4-BE49-F238E27FC236}">
                      <a16:creationId xmlns:a16="http://schemas.microsoft.com/office/drawing/2014/main" id="{5B075783-7703-4CB6-A8F2-C196B02FB2BD}"/>
                    </a:ext>
                  </a:extLst>
                </p:cNvPr>
                <p:cNvSpPr/>
                <p:nvPr/>
              </p:nvSpPr>
              <p:spPr>
                <a:xfrm>
                  <a:off x="6583823" y="3413812"/>
                  <a:ext cx="136883" cy="49311"/>
                </a:xfrm>
                <a:custGeom>
                  <a:avLst/>
                  <a:gdLst>
                    <a:gd name="connsiteX0" fmla="*/ 0 w 46572"/>
                    <a:gd name="connsiteY0" fmla="*/ 0 h 0"/>
                    <a:gd name="connsiteX1" fmla="*/ 49677 w 46572"/>
                    <a:gd name="connsiteY1" fmla="*/ 0 h 0"/>
                  </a:gdLst>
                  <a:ahLst/>
                  <a:cxnLst>
                    <a:cxn ang="0">
                      <a:pos x="connsiteX0" y="connsiteY0"/>
                    </a:cxn>
                    <a:cxn ang="0">
                      <a:pos x="connsiteX1" y="connsiteY1"/>
                    </a:cxn>
                  </a:cxnLst>
                  <a:rect l="l" t="t" r="r" b="b"/>
                  <a:pathLst>
                    <a:path w="46572">
                      <a:moveTo>
                        <a:pt x="0" y="0"/>
                      </a:moveTo>
                      <a:lnTo>
                        <a:pt x="49677" y="0"/>
                      </a:lnTo>
                    </a:path>
                  </a:pathLst>
                </a:custGeom>
                <a:ln w="31750" cap="rnd">
                  <a:solidFill>
                    <a:schemeClr val="bg1"/>
                  </a:solidFill>
                  <a:prstDash val="solid"/>
                  <a:round/>
                </a:ln>
              </p:spPr>
              <p:txBody>
                <a:bodyPr rtlCol="0" anchor="ctr"/>
                <a:lstStyle/>
                <a:p>
                  <a:endParaRPr lang="zh-CN" altLang="en-US"/>
                </a:p>
              </p:txBody>
            </p:sp>
            <p:sp>
              <p:nvSpPr>
                <p:cNvPr id="30" name="任意多边形: 形状 29">
                  <a:extLst>
                    <a:ext uri="{FF2B5EF4-FFF2-40B4-BE49-F238E27FC236}">
                      <a16:creationId xmlns:a16="http://schemas.microsoft.com/office/drawing/2014/main" id="{6F6F27BB-35A4-4406-8558-1690B9587F91}"/>
                    </a:ext>
                  </a:extLst>
                </p:cNvPr>
                <p:cNvSpPr/>
                <p:nvPr/>
              </p:nvSpPr>
              <p:spPr>
                <a:xfrm>
                  <a:off x="6637427" y="3161394"/>
                  <a:ext cx="45628" cy="71210"/>
                </a:xfrm>
                <a:custGeom>
                  <a:avLst/>
                  <a:gdLst>
                    <a:gd name="connsiteX0" fmla="*/ 22510 w 15524"/>
                    <a:gd name="connsiteY0" fmla="*/ 0 h 0"/>
                    <a:gd name="connsiteX1" fmla="*/ 0 w 15524"/>
                    <a:gd name="connsiteY1" fmla="*/ 0 h 0"/>
                  </a:gdLst>
                  <a:ahLst/>
                  <a:cxnLst>
                    <a:cxn ang="0">
                      <a:pos x="connsiteX0" y="connsiteY0"/>
                    </a:cxn>
                    <a:cxn ang="0">
                      <a:pos x="connsiteX1" y="connsiteY1"/>
                    </a:cxn>
                  </a:cxnLst>
                  <a:rect l="l" t="t" r="r" b="b"/>
                  <a:pathLst>
                    <a:path w="15524">
                      <a:moveTo>
                        <a:pt x="22510" y="0"/>
                      </a:moveTo>
                      <a:lnTo>
                        <a:pt x="0" y="0"/>
                      </a:lnTo>
                    </a:path>
                  </a:pathLst>
                </a:custGeom>
                <a:ln w="31750" cap="rnd">
                  <a:solidFill>
                    <a:schemeClr val="bg1"/>
                  </a:solidFill>
                  <a:prstDash val="solid"/>
                  <a:round/>
                </a:ln>
              </p:spPr>
              <p:txBody>
                <a:bodyPr rtlCol="0" anchor="ctr"/>
                <a:lstStyle/>
                <a:p>
                  <a:endParaRPr lang="zh-CN" altLang="en-US"/>
                </a:p>
              </p:txBody>
            </p:sp>
            <p:sp>
              <p:nvSpPr>
                <p:cNvPr id="31" name="椭圆 30">
                  <a:extLst>
                    <a:ext uri="{FF2B5EF4-FFF2-40B4-BE49-F238E27FC236}">
                      <a16:creationId xmlns:a16="http://schemas.microsoft.com/office/drawing/2014/main" id="{BF03DF7D-59A2-4D1B-ACD3-B987E950DA7C}"/>
                    </a:ext>
                  </a:extLst>
                </p:cNvPr>
                <p:cNvSpPr/>
                <p:nvPr/>
              </p:nvSpPr>
              <p:spPr>
                <a:xfrm>
                  <a:off x="6117477" y="2135355"/>
                  <a:ext cx="316403" cy="316403"/>
                </a:xfrm>
                <a:prstGeom prst="ellipse">
                  <a:avLst/>
                </a:prstGeom>
                <a:solidFill>
                  <a:schemeClr val="accent1"/>
                </a:solidFill>
                <a:ln w="1905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solidFill>
                  </a:endParaRPr>
                </a:p>
              </p:txBody>
            </p:sp>
          </p:grpSp>
          <p:sp>
            <p:nvSpPr>
              <p:cNvPr id="5" name="弧形 4">
                <a:extLst>
                  <a:ext uri="{FF2B5EF4-FFF2-40B4-BE49-F238E27FC236}">
                    <a16:creationId xmlns:a16="http://schemas.microsoft.com/office/drawing/2014/main" id="{46F6E454-44E8-43D8-9815-2821BE1CD0AA}"/>
                  </a:ext>
                </a:extLst>
              </p:cNvPr>
              <p:cNvSpPr/>
              <p:nvPr/>
            </p:nvSpPr>
            <p:spPr>
              <a:xfrm>
                <a:off x="4347368" y="2895987"/>
                <a:ext cx="3494882" cy="1808398"/>
              </a:xfrm>
              <a:prstGeom prst="arc">
                <a:avLst>
                  <a:gd name="adj1" fmla="val 18509354"/>
                  <a:gd name="adj2" fmla="val 21017673"/>
                </a:avLst>
              </a:prstGeom>
              <a:ln w="12700">
                <a:gradFill flip="none" rotWithShape="1">
                  <a:gsLst>
                    <a:gs pos="3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a:extLst>
                  <a:ext uri="{FF2B5EF4-FFF2-40B4-BE49-F238E27FC236}">
                    <a16:creationId xmlns:a16="http://schemas.microsoft.com/office/drawing/2014/main" id="{A7789349-975A-42FE-B658-CA4330822504}"/>
                  </a:ext>
                </a:extLst>
              </p:cNvPr>
              <p:cNvSpPr/>
              <p:nvPr/>
            </p:nvSpPr>
            <p:spPr>
              <a:xfrm>
                <a:off x="4347368" y="2895987"/>
                <a:ext cx="3494882" cy="1808398"/>
              </a:xfrm>
              <a:prstGeom prst="arc">
                <a:avLst>
                  <a:gd name="adj1" fmla="val 3281535"/>
                  <a:gd name="adj2" fmla="val 8057622"/>
                </a:avLst>
              </a:prstGeom>
              <a:ln w="12700">
                <a:gradFill flip="none" rotWithShape="1">
                  <a:gsLst>
                    <a:gs pos="3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a:extLst>
                  <a:ext uri="{FF2B5EF4-FFF2-40B4-BE49-F238E27FC236}">
                    <a16:creationId xmlns:a16="http://schemas.microsoft.com/office/drawing/2014/main" id="{F0F3C15D-9FDD-46FB-9F98-9832F15E463F}"/>
                  </a:ext>
                </a:extLst>
              </p:cNvPr>
              <p:cNvSpPr/>
              <p:nvPr/>
            </p:nvSpPr>
            <p:spPr>
              <a:xfrm>
                <a:off x="4347368" y="2895987"/>
                <a:ext cx="3494882" cy="1808398"/>
              </a:xfrm>
              <a:prstGeom prst="arc">
                <a:avLst>
                  <a:gd name="adj1" fmla="val 10468445"/>
                  <a:gd name="adj2" fmla="val 12911070"/>
                </a:avLst>
              </a:prstGeom>
              <a:ln w="12700">
                <a:gradFill flip="none" rotWithShape="1">
                  <a:gsLst>
                    <a:gs pos="3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027F4E04-CB84-4EE9-A837-E365B5C671FA}"/>
                </a:ext>
              </a:extLst>
            </p:cNvPr>
            <p:cNvSpPr txBox="1"/>
            <p:nvPr/>
          </p:nvSpPr>
          <p:spPr>
            <a:xfrm>
              <a:off x="5344980" y="3468736"/>
              <a:ext cx="1609120" cy="408363"/>
            </a:xfrm>
            <a:prstGeom prst="rect">
              <a:avLst/>
            </a:prstGeom>
            <a:noFill/>
          </p:spPr>
          <p:txBody>
            <a:bodyPr wrap="square" rtlCol="0">
              <a:spAutoFit/>
            </a:bodyPr>
            <a:lstStyle/>
            <a:p>
              <a:r>
                <a:rPr lang="zh-CN" altLang="en-US" sz="2200" b="1" dirty="0">
                  <a:solidFill>
                    <a:schemeClr val="tx1">
                      <a:lumMod val="85000"/>
                      <a:lumOff val="15000"/>
                    </a:schemeClr>
                  </a:solidFill>
                  <a:latin typeface="+mn-ea"/>
                </a:rPr>
                <a:t>四年顶个球</a:t>
              </a:r>
            </a:p>
          </p:txBody>
        </p:sp>
      </p:grpSp>
      <p:sp>
        <p:nvSpPr>
          <p:cNvPr id="80" name="Freeform 13">
            <a:extLst>
              <a:ext uri="{FF2B5EF4-FFF2-40B4-BE49-F238E27FC236}">
                <a16:creationId xmlns:a16="http://schemas.microsoft.com/office/drawing/2014/main" id="{61EC0F7F-94B5-4CB5-8013-71A9D3B61064}"/>
              </a:ext>
            </a:extLst>
          </p:cNvPr>
          <p:cNvSpPr>
            <a:spLocks noEditPoints="1"/>
          </p:cNvSpPr>
          <p:nvPr/>
        </p:nvSpPr>
        <p:spPr bwMode="auto">
          <a:xfrm>
            <a:off x="9254365" y="1074968"/>
            <a:ext cx="442400" cy="368293"/>
          </a:xfrm>
          <a:custGeom>
            <a:avLst/>
            <a:gdLst>
              <a:gd name="T0" fmla="*/ 101 w 105"/>
              <a:gd name="T1" fmla="*/ 23 h 87"/>
              <a:gd name="T2" fmla="*/ 101 w 105"/>
              <a:gd name="T3" fmla="*/ 23 h 87"/>
              <a:gd name="T4" fmla="*/ 4 w 105"/>
              <a:gd name="T5" fmla="*/ 23 h 87"/>
              <a:gd name="T6" fmla="*/ 4 w 105"/>
              <a:gd name="T7" fmla="*/ 23 h 87"/>
              <a:gd name="T8" fmla="*/ 0 w 105"/>
              <a:gd name="T9" fmla="*/ 27 h 87"/>
              <a:gd name="T10" fmla="*/ 2 w 105"/>
              <a:gd name="T11" fmla="*/ 55 h 87"/>
              <a:gd name="T12" fmla="*/ 3 w 105"/>
              <a:gd name="T13" fmla="*/ 83 h 87"/>
              <a:gd name="T14" fmla="*/ 6 w 105"/>
              <a:gd name="T15" fmla="*/ 87 h 87"/>
              <a:gd name="T16" fmla="*/ 99 w 105"/>
              <a:gd name="T17" fmla="*/ 87 h 87"/>
              <a:gd name="T18" fmla="*/ 102 w 105"/>
              <a:gd name="T19" fmla="*/ 83 h 87"/>
              <a:gd name="T20" fmla="*/ 103 w 105"/>
              <a:gd name="T21" fmla="*/ 55 h 87"/>
              <a:gd name="T22" fmla="*/ 105 w 105"/>
              <a:gd name="T23" fmla="*/ 27 h 87"/>
              <a:gd name="T24" fmla="*/ 101 w 105"/>
              <a:gd name="T25" fmla="*/ 23 h 87"/>
              <a:gd name="T26" fmla="*/ 101 w 105"/>
              <a:gd name="T27" fmla="*/ 13 h 87"/>
              <a:gd name="T28" fmla="*/ 97 w 105"/>
              <a:gd name="T29" fmla="*/ 9 h 87"/>
              <a:gd name="T30" fmla="*/ 48 w 105"/>
              <a:gd name="T31" fmla="*/ 9 h 87"/>
              <a:gd name="T32" fmla="*/ 45 w 105"/>
              <a:gd name="T33" fmla="*/ 5 h 87"/>
              <a:gd name="T34" fmla="*/ 45 w 105"/>
              <a:gd name="T35" fmla="*/ 4 h 87"/>
              <a:gd name="T36" fmla="*/ 41 w 105"/>
              <a:gd name="T37" fmla="*/ 0 h 87"/>
              <a:gd name="T38" fmla="*/ 15 w 105"/>
              <a:gd name="T39" fmla="*/ 0 h 87"/>
              <a:gd name="T40" fmla="*/ 10 w 105"/>
              <a:gd name="T41" fmla="*/ 4 h 87"/>
              <a:gd name="T42" fmla="*/ 10 w 105"/>
              <a:gd name="T43" fmla="*/ 5 h 87"/>
              <a:gd name="T44" fmla="*/ 8 w 105"/>
              <a:gd name="T45" fmla="*/ 9 h 87"/>
              <a:gd name="T46" fmla="*/ 8 w 105"/>
              <a:gd name="T47" fmla="*/ 9 h 87"/>
              <a:gd name="T48" fmla="*/ 4 w 105"/>
              <a:gd name="T49" fmla="*/ 13 h 87"/>
              <a:gd name="T50" fmla="*/ 4 w 105"/>
              <a:gd name="T51" fmla="*/ 15 h 87"/>
              <a:gd name="T52" fmla="*/ 101 w 105"/>
              <a:gd name="T53" fmla="*/ 15 h 87"/>
              <a:gd name="T54" fmla="*/ 101 w 105"/>
              <a:gd name="T55"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87">
                <a:moveTo>
                  <a:pt x="101" y="23"/>
                </a:moveTo>
                <a:cubicBezTo>
                  <a:pt x="101" y="23"/>
                  <a:pt x="101" y="23"/>
                  <a:pt x="101" y="23"/>
                </a:cubicBezTo>
                <a:cubicBezTo>
                  <a:pt x="4" y="23"/>
                  <a:pt x="4" y="23"/>
                  <a:pt x="4" y="23"/>
                </a:cubicBezTo>
                <a:cubicBezTo>
                  <a:pt x="4" y="23"/>
                  <a:pt x="4" y="23"/>
                  <a:pt x="4" y="23"/>
                </a:cubicBezTo>
                <a:cubicBezTo>
                  <a:pt x="2" y="23"/>
                  <a:pt x="0" y="25"/>
                  <a:pt x="0" y="27"/>
                </a:cubicBezTo>
                <a:cubicBezTo>
                  <a:pt x="0" y="27"/>
                  <a:pt x="2" y="48"/>
                  <a:pt x="2" y="55"/>
                </a:cubicBezTo>
                <a:cubicBezTo>
                  <a:pt x="2" y="63"/>
                  <a:pt x="3" y="83"/>
                  <a:pt x="3" y="83"/>
                </a:cubicBezTo>
                <a:cubicBezTo>
                  <a:pt x="3" y="85"/>
                  <a:pt x="3" y="87"/>
                  <a:pt x="6" y="87"/>
                </a:cubicBezTo>
                <a:cubicBezTo>
                  <a:pt x="99" y="87"/>
                  <a:pt x="99" y="87"/>
                  <a:pt x="99" y="87"/>
                </a:cubicBezTo>
                <a:cubicBezTo>
                  <a:pt x="102" y="87"/>
                  <a:pt x="102" y="85"/>
                  <a:pt x="102" y="83"/>
                </a:cubicBezTo>
                <a:cubicBezTo>
                  <a:pt x="102" y="83"/>
                  <a:pt x="103" y="63"/>
                  <a:pt x="103" y="55"/>
                </a:cubicBezTo>
                <a:cubicBezTo>
                  <a:pt x="103" y="48"/>
                  <a:pt x="105" y="27"/>
                  <a:pt x="105" y="27"/>
                </a:cubicBezTo>
                <a:cubicBezTo>
                  <a:pt x="105" y="25"/>
                  <a:pt x="103" y="23"/>
                  <a:pt x="101" y="23"/>
                </a:cubicBezTo>
                <a:close/>
                <a:moveTo>
                  <a:pt x="101" y="13"/>
                </a:moveTo>
                <a:cubicBezTo>
                  <a:pt x="101" y="10"/>
                  <a:pt x="100" y="9"/>
                  <a:pt x="97" y="9"/>
                </a:cubicBezTo>
                <a:cubicBezTo>
                  <a:pt x="48" y="9"/>
                  <a:pt x="48" y="9"/>
                  <a:pt x="48" y="9"/>
                </a:cubicBezTo>
                <a:cubicBezTo>
                  <a:pt x="46" y="9"/>
                  <a:pt x="45" y="6"/>
                  <a:pt x="45" y="5"/>
                </a:cubicBezTo>
                <a:cubicBezTo>
                  <a:pt x="45" y="4"/>
                  <a:pt x="45" y="4"/>
                  <a:pt x="45" y="4"/>
                </a:cubicBezTo>
                <a:cubicBezTo>
                  <a:pt x="45" y="2"/>
                  <a:pt x="43" y="0"/>
                  <a:pt x="41" y="0"/>
                </a:cubicBezTo>
                <a:cubicBezTo>
                  <a:pt x="15" y="0"/>
                  <a:pt x="15" y="0"/>
                  <a:pt x="15" y="0"/>
                </a:cubicBezTo>
                <a:cubicBezTo>
                  <a:pt x="12" y="0"/>
                  <a:pt x="10" y="2"/>
                  <a:pt x="10" y="4"/>
                </a:cubicBezTo>
                <a:cubicBezTo>
                  <a:pt x="10" y="5"/>
                  <a:pt x="10" y="5"/>
                  <a:pt x="10" y="5"/>
                </a:cubicBezTo>
                <a:cubicBezTo>
                  <a:pt x="10" y="6"/>
                  <a:pt x="9" y="9"/>
                  <a:pt x="8" y="9"/>
                </a:cubicBezTo>
                <a:cubicBezTo>
                  <a:pt x="8" y="9"/>
                  <a:pt x="8" y="9"/>
                  <a:pt x="8" y="9"/>
                </a:cubicBezTo>
                <a:cubicBezTo>
                  <a:pt x="6" y="9"/>
                  <a:pt x="4" y="10"/>
                  <a:pt x="4" y="13"/>
                </a:cubicBezTo>
                <a:cubicBezTo>
                  <a:pt x="4" y="15"/>
                  <a:pt x="4" y="15"/>
                  <a:pt x="4" y="15"/>
                </a:cubicBezTo>
                <a:cubicBezTo>
                  <a:pt x="101" y="15"/>
                  <a:pt x="101" y="15"/>
                  <a:pt x="101" y="15"/>
                </a:cubicBezTo>
                <a:lnTo>
                  <a:pt x="101" y="1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9">
            <a:extLst>
              <a:ext uri="{FF2B5EF4-FFF2-40B4-BE49-F238E27FC236}">
                <a16:creationId xmlns:a16="http://schemas.microsoft.com/office/drawing/2014/main" id="{29E944DA-2DB7-4737-B739-6A95D24851E7}"/>
              </a:ext>
            </a:extLst>
          </p:cNvPr>
          <p:cNvSpPr>
            <a:spLocks noEditPoints="1"/>
          </p:cNvSpPr>
          <p:nvPr/>
        </p:nvSpPr>
        <p:spPr bwMode="auto">
          <a:xfrm>
            <a:off x="2452119" y="1016084"/>
            <a:ext cx="442400" cy="446025"/>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6" name="Freeform 9">
            <a:extLst>
              <a:ext uri="{FF2B5EF4-FFF2-40B4-BE49-F238E27FC236}">
                <a16:creationId xmlns:a16="http://schemas.microsoft.com/office/drawing/2014/main" id="{C1F040BC-C9A0-442C-A7D5-F249C67E1460}"/>
              </a:ext>
            </a:extLst>
          </p:cNvPr>
          <p:cNvSpPr>
            <a:spLocks noEditPoints="1"/>
          </p:cNvSpPr>
          <p:nvPr/>
        </p:nvSpPr>
        <p:spPr bwMode="auto">
          <a:xfrm>
            <a:off x="2434776" y="4228456"/>
            <a:ext cx="451770" cy="383102"/>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3">
            <a:extLst>
              <a:ext uri="{FF2B5EF4-FFF2-40B4-BE49-F238E27FC236}">
                <a16:creationId xmlns:a16="http://schemas.microsoft.com/office/drawing/2014/main" id="{4BC7CC64-CA1D-4DFC-997E-0B8C2FD86E10}"/>
              </a:ext>
            </a:extLst>
          </p:cNvPr>
          <p:cNvSpPr>
            <a:spLocks noEditPoints="1"/>
          </p:cNvSpPr>
          <p:nvPr/>
        </p:nvSpPr>
        <p:spPr bwMode="auto">
          <a:xfrm>
            <a:off x="9280602" y="4133867"/>
            <a:ext cx="389926" cy="482583"/>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797734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19" name="直接连接符 18">
            <a:extLst>
              <a:ext uri="{FF2B5EF4-FFF2-40B4-BE49-F238E27FC236}">
                <a16:creationId xmlns:a16="http://schemas.microsoft.com/office/drawing/2014/main" id="{FC23FE3E-E0BA-46B9-BAD8-DED0AD0F6DB5}"/>
              </a:ext>
            </a:extLst>
          </p:cNvPr>
          <p:cNvCxnSpPr>
            <a:cxnSpLocks/>
          </p:cNvCxnSpPr>
          <p:nvPr/>
        </p:nvCxnSpPr>
        <p:spPr>
          <a:xfrm flipV="1">
            <a:off x="2382316" y="2973917"/>
            <a:ext cx="1104761" cy="906953"/>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105ABA6-7CAB-4976-BCCB-A4BCD4284128}"/>
              </a:ext>
            </a:extLst>
          </p:cNvPr>
          <p:cNvCxnSpPr>
            <a:cxnSpLocks/>
          </p:cNvCxnSpPr>
          <p:nvPr/>
        </p:nvCxnSpPr>
        <p:spPr>
          <a:xfrm>
            <a:off x="4172712" y="2973917"/>
            <a:ext cx="1104762" cy="90695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A04AE00-DDA1-416E-9A83-9DFD212D9751}"/>
              </a:ext>
            </a:extLst>
          </p:cNvPr>
          <p:cNvCxnSpPr>
            <a:cxnSpLocks/>
          </p:cNvCxnSpPr>
          <p:nvPr/>
        </p:nvCxnSpPr>
        <p:spPr>
          <a:xfrm flipV="1">
            <a:off x="5963109" y="2973918"/>
            <a:ext cx="1104762" cy="906952"/>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8A97696-0075-426E-989C-3CCF8B5EABE5}"/>
              </a:ext>
            </a:extLst>
          </p:cNvPr>
          <p:cNvCxnSpPr>
            <a:cxnSpLocks/>
          </p:cNvCxnSpPr>
          <p:nvPr/>
        </p:nvCxnSpPr>
        <p:spPr>
          <a:xfrm>
            <a:off x="7753505" y="2973918"/>
            <a:ext cx="1104761" cy="906952"/>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98A0F9B-5D81-4026-B654-46B199E0D095}"/>
              </a:ext>
            </a:extLst>
          </p:cNvPr>
          <p:cNvCxnSpPr>
            <a:cxnSpLocks/>
          </p:cNvCxnSpPr>
          <p:nvPr/>
        </p:nvCxnSpPr>
        <p:spPr>
          <a:xfrm flipV="1">
            <a:off x="9543901" y="3103092"/>
            <a:ext cx="950833" cy="777778"/>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52078DB1-C87C-46AA-9CE6-76311ADA18DC}"/>
              </a:ext>
            </a:extLst>
          </p:cNvPr>
          <p:cNvSpPr>
            <a:spLocks noGrp="1"/>
          </p:cNvSpPr>
          <p:nvPr>
            <p:ph type="body" sz="quarter" idx="12"/>
          </p:nvPr>
        </p:nvSpPr>
        <p:spPr/>
        <p:txBody>
          <a:bodyPr/>
          <a:lstStyle/>
          <a:p>
            <a:pPr marL="0" indent="0">
              <a:buNone/>
            </a:pPr>
            <a:r>
              <a:rPr lang="zh-CN" altLang="en-US" dirty="0"/>
              <a:t>递进或并列关系五段文字排版</a:t>
            </a:r>
          </a:p>
        </p:txBody>
      </p:sp>
      <p:sp>
        <p:nvSpPr>
          <p:cNvPr id="24" name="Freeform 5">
            <a:extLst>
              <a:ext uri="{FF2B5EF4-FFF2-40B4-BE49-F238E27FC236}">
                <a16:creationId xmlns:a16="http://schemas.microsoft.com/office/drawing/2014/main" id="{7264AAEC-9452-4516-A73D-C0665BE4B5BA}"/>
              </a:ext>
            </a:extLst>
          </p:cNvPr>
          <p:cNvSpPr>
            <a:spLocks noEditPoints="1"/>
          </p:cNvSpPr>
          <p:nvPr/>
        </p:nvSpPr>
        <p:spPr bwMode="auto">
          <a:xfrm>
            <a:off x="10423848" y="2113309"/>
            <a:ext cx="1101271" cy="1070778"/>
          </a:xfrm>
          <a:custGeom>
            <a:avLst/>
            <a:gdLst>
              <a:gd name="T0" fmla="*/ 3203 w 3220"/>
              <a:gd name="T1" fmla="*/ 228 h 3121"/>
              <a:gd name="T2" fmla="*/ 3049 w 3220"/>
              <a:gd name="T3" fmla="*/ 964 h 3121"/>
              <a:gd name="T4" fmla="*/ 2925 w 3220"/>
              <a:gd name="T5" fmla="*/ 1195 h 3121"/>
              <a:gd name="T6" fmla="*/ 2296 w 3220"/>
              <a:gd name="T7" fmla="*/ 1813 h 3121"/>
              <a:gd name="T8" fmla="*/ 2172 w 3220"/>
              <a:gd name="T9" fmla="*/ 2546 h 3121"/>
              <a:gd name="T10" fmla="*/ 1626 w 3220"/>
              <a:gd name="T11" fmla="*/ 3079 h 3121"/>
              <a:gd name="T12" fmla="*/ 1496 w 3220"/>
              <a:gd name="T13" fmla="*/ 3121 h 3121"/>
              <a:gd name="T14" fmla="*/ 1351 w 3220"/>
              <a:gd name="T15" fmla="*/ 2988 h 3121"/>
              <a:gd name="T16" fmla="*/ 1351 w 3220"/>
              <a:gd name="T17" fmla="*/ 2656 h 3121"/>
              <a:gd name="T18" fmla="*/ 488 w 3220"/>
              <a:gd name="T19" fmla="*/ 2656 h 3121"/>
              <a:gd name="T20" fmla="*/ 488 w 3220"/>
              <a:gd name="T21" fmla="*/ 1859 h 3121"/>
              <a:gd name="T22" fmla="*/ 168 w 3220"/>
              <a:gd name="T23" fmla="*/ 1866 h 3121"/>
              <a:gd name="T24" fmla="*/ 29 w 3220"/>
              <a:gd name="T25" fmla="*/ 1748 h 3121"/>
              <a:gd name="T26" fmla="*/ 80 w 3220"/>
              <a:gd name="T27" fmla="*/ 1547 h 3121"/>
              <a:gd name="T28" fmla="*/ 624 w 3220"/>
              <a:gd name="T29" fmla="*/ 1014 h 3121"/>
              <a:gd name="T30" fmla="*/ 1363 w 3220"/>
              <a:gd name="T31" fmla="*/ 895 h 3121"/>
              <a:gd name="T32" fmla="*/ 1954 w 3220"/>
              <a:gd name="T33" fmla="*/ 316 h 3121"/>
              <a:gd name="T34" fmla="*/ 1952 w 3220"/>
              <a:gd name="T35" fmla="*/ 315 h 3121"/>
              <a:gd name="T36" fmla="*/ 2340 w 3220"/>
              <a:gd name="T37" fmla="*/ 132 h 3121"/>
              <a:gd name="T38" fmla="*/ 2956 w 3220"/>
              <a:gd name="T39" fmla="*/ 6 h 3121"/>
              <a:gd name="T40" fmla="*/ 3015 w 3220"/>
              <a:gd name="T41" fmla="*/ 0 h 3121"/>
              <a:gd name="T42" fmla="*/ 3169 w 3220"/>
              <a:gd name="T43" fmla="*/ 66 h 3121"/>
              <a:gd name="T44" fmla="*/ 3203 w 3220"/>
              <a:gd name="T45" fmla="*/ 228 h 3121"/>
              <a:gd name="T46" fmla="*/ 2306 w 3220"/>
              <a:gd name="T47" fmla="*/ 346 h 3121"/>
              <a:gd name="T48" fmla="*/ 2206 w 3220"/>
              <a:gd name="T49" fmla="*/ 400 h 3121"/>
              <a:gd name="T50" fmla="*/ 1472 w 3220"/>
              <a:gd name="T51" fmla="*/ 1130 h 3121"/>
              <a:gd name="T52" fmla="*/ 687 w 3220"/>
              <a:gd name="T53" fmla="*/ 1257 h 3121"/>
              <a:gd name="T54" fmla="*/ 288 w 3220"/>
              <a:gd name="T55" fmla="*/ 1654 h 3121"/>
              <a:gd name="T56" fmla="*/ 921 w 3220"/>
              <a:gd name="T57" fmla="*/ 1657 h 3121"/>
              <a:gd name="T58" fmla="*/ 687 w 3220"/>
              <a:gd name="T59" fmla="*/ 1859 h 3121"/>
              <a:gd name="T60" fmla="*/ 687 w 3220"/>
              <a:gd name="T61" fmla="*/ 2457 h 3121"/>
              <a:gd name="T62" fmla="*/ 1152 w 3220"/>
              <a:gd name="T63" fmla="*/ 2457 h 3121"/>
              <a:gd name="T64" fmla="*/ 1352 w 3220"/>
              <a:gd name="T65" fmla="*/ 2457 h 3121"/>
              <a:gd name="T66" fmla="*/ 1550 w 3220"/>
              <a:gd name="T67" fmla="*/ 2270 h 3121"/>
              <a:gd name="T68" fmla="*/ 1551 w 3220"/>
              <a:gd name="T69" fmla="*/ 2855 h 3121"/>
              <a:gd name="T70" fmla="*/ 1949 w 3220"/>
              <a:gd name="T71" fmla="*/ 2457 h 3121"/>
              <a:gd name="T72" fmla="*/ 2082 w 3220"/>
              <a:gd name="T73" fmla="*/ 1734 h 3121"/>
              <a:gd name="T74" fmla="*/ 2812 w 3220"/>
              <a:gd name="T75" fmla="*/ 1008 h 3121"/>
              <a:gd name="T76" fmla="*/ 2868 w 3220"/>
              <a:gd name="T77" fmla="*/ 900 h 3121"/>
              <a:gd name="T78" fmla="*/ 3013 w 3220"/>
              <a:gd name="T79" fmla="*/ 200 h 3121"/>
              <a:gd name="T80" fmla="*/ 2307 w 3220"/>
              <a:gd name="T81" fmla="*/ 346 h 3121"/>
              <a:gd name="T82" fmla="*/ 2306 w 3220"/>
              <a:gd name="T83" fmla="*/ 346 h 3121"/>
              <a:gd name="T84" fmla="*/ 2340 w 3220"/>
              <a:gd name="T85" fmla="*/ 805 h 3121"/>
              <a:gd name="T86" fmla="*/ 2282 w 3220"/>
              <a:gd name="T87" fmla="*/ 664 h 3121"/>
              <a:gd name="T88" fmla="*/ 2340 w 3220"/>
              <a:gd name="T89" fmla="*/ 523 h 3121"/>
              <a:gd name="T90" fmla="*/ 2481 w 3220"/>
              <a:gd name="T91" fmla="*/ 464 h 3121"/>
              <a:gd name="T92" fmla="*/ 2621 w 3220"/>
              <a:gd name="T93" fmla="*/ 523 h 3121"/>
              <a:gd name="T94" fmla="*/ 2679 w 3220"/>
              <a:gd name="T95" fmla="*/ 664 h 3121"/>
              <a:gd name="T96" fmla="*/ 2621 w 3220"/>
              <a:gd name="T97" fmla="*/ 805 h 3121"/>
              <a:gd name="T98" fmla="*/ 2340 w 3220"/>
              <a:gd name="T99" fmla="*/ 805 h 3121"/>
              <a:gd name="T100" fmla="*/ 2340 w 3220"/>
              <a:gd name="T101" fmla="*/ 805 h 3121"/>
              <a:gd name="T102" fmla="*/ 2340 w 3220"/>
              <a:gd name="T103" fmla="*/ 805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20" h="3121">
                <a:moveTo>
                  <a:pt x="3203" y="228"/>
                </a:moveTo>
                <a:cubicBezTo>
                  <a:pt x="3049" y="964"/>
                  <a:pt x="3049" y="964"/>
                  <a:pt x="3049" y="964"/>
                </a:cubicBezTo>
                <a:cubicBezTo>
                  <a:pt x="3033" y="1050"/>
                  <a:pt x="2990" y="1131"/>
                  <a:pt x="2925" y="1195"/>
                </a:cubicBezTo>
                <a:cubicBezTo>
                  <a:pt x="2296" y="1813"/>
                  <a:pt x="2296" y="1813"/>
                  <a:pt x="2296" y="1813"/>
                </a:cubicBezTo>
                <a:cubicBezTo>
                  <a:pt x="2172" y="2546"/>
                  <a:pt x="2172" y="2546"/>
                  <a:pt x="2172" y="2546"/>
                </a:cubicBezTo>
                <a:cubicBezTo>
                  <a:pt x="1626" y="3079"/>
                  <a:pt x="1626" y="3079"/>
                  <a:pt x="1626" y="3079"/>
                </a:cubicBezTo>
                <a:cubicBezTo>
                  <a:pt x="1583" y="3107"/>
                  <a:pt x="1539" y="3121"/>
                  <a:pt x="1496" y="3121"/>
                </a:cubicBezTo>
                <a:cubicBezTo>
                  <a:pt x="1395" y="3121"/>
                  <a:pt x="1372" y="3062"/>
                  <a:pt x="1351" y="2988"/>
                </a:cubicBezTo>
                <a:cubicBezTo>
                  <a:pt x="1351" y="2656"/>
                  <a:pt x="1351" y="2656"/>
                  <a:pt x="1351" y="2656"/>
                </a:cubicBezTo>
                <a:cubicBezTo>
                  <a:pt x="1566" y="2640"/>
                  <a:pt x="488" y="2656"/>
                  <a:pt x="488" y="2656"/>
                </a:cubicBezTo>
                <a:cubicBezTo>
                  <a:pt x="488" y="2656"/>
                  <a:pt x="489" y="2252"/>
                  <a:pt x="488" y="1859"/>
                </a:cubicBezTo>
                <a:cubicBezTo>
                  <a:pt x="168" y="1866"/>
                  <a:pt x="168" y="1866"/>
                  <a:pt x="168" y="1866"/>
                </a:cubicBezTo>
                <a:cubicBezTo>
                  <a:pt x="99" y="1852"/>
                  <a:pt x="48" y="1809"/>
                  <a:pt x="29" y="1748"/>
                </a:cubicBezTo>
                <a:cubicBezTo>
                  <a:pt x="0" y="1654"/>
                  <a:pt x="63" y="1564"/>
                  <a:pt x="80" y="1547"/>
                </a:cubicBezTo>
                <a:cubicBezTo>
                  <a:pt x="624" y="1014"/>
                  <a:pt x="624" y="1014"/>
                  <a:pt x="624" y="1014"/>
                </a:cubicBezTo>
                <a:cubicBezTo>
                  <a:pt x="1363" y="895"/>
                  <a:pt x="1363" y="895"/>
                  <a:pt x="1363" y="895"/>
                </a:cubicBezTo>
                <a:cubicBezTo>
                  <a:pt x="1954" y="316"/>
                  <a:pt x="1954" y="316"/>
                  <a:pt x="1954" y="316"/>
                </a:cubicBezTo>
                <a:cubicBezTo>
                  <a:pt x="1952" y="315"/>
                  <a:pt x="1952" y="315"/>
                  <a:pt x="1952" y="315"/>
                </a:cubicBezTo>
                <a:cubicBezTo>
                  <a:pt x="1972" y="287"/>
                  <a:pt x="2062" y="189"/>
                  <a:pt x="2340" y="132"/>
                </a:cubicBezTo>
                <a:cubicBezTo>
                  <a:pt x="2956" y="6"/>
                  <a:pt x="2956" y="6"/>
                  <a:pt x="2956" y="6"/>
                </a:cubicBezTo>
                <a:cubicBezTo>
                  <a:pt x="2966" y="4"/>
                  <a:pt x="2988" y="0"/>
                  <a:pt x="3015" y="0"/>
                </a:cubicBezTo>
                <a:cubicBezTo>
                  <a:pt x="3079" y="0"/>
                  <a:pt x="3134" y="23"/>
                  <a:pt x="3169" y="66"/>
                </a:cubicBezTo>
                <a:cubicBezTo>
                  <a:pt x="3194" y="96"/>
                  <a:pt x="3220" y="149"/>
                  <a:pt x="3203" y="228"/>
                </a:cubicBezTo>
                <a:close/>
                <a:moveTo>
                  <a:pt x="2306" y="346"/>
                </a:moveTo>
                <a:cubicBezTo>
                  <a:pt x="2268" y="354"/>
                  <a:pt x="2233" y="373"/>
                  <a:pt x="2206" y="400"/>
                </a:cubicBezTo>
                <a:cubicBezTo>
                  <a:pt x="1472" y="1130"/>
                  <a:pt x="1472" y="1130"/>
                  <a:pt x="1472" y="1130"/>
                </a:cubicBezTo>
                <a:cubicBezTo>
                  <a:pt x="687" y="1257"/>
                  <a:pt x="687" y="1257"/>
                  <a:pt x="687" y="1257"/>
                </a:cubicBezTo>
                <a:cubicBezTo>
                  <a:pt x="288" y="1654"/>
                  <a:pt x="288" y="1654"/>
                  <a:pt x="288" y="1654"/>
                </a:cubicBezTo>
                <a:cubicBezTo>
                  <a:pt x="921" y="1657"/>
                  <a:pt x="921" y="1657"/>
                  <a:pt x="921" y="1657"/>
                </a:cubicBezTo>
                <a:cubicBezTo>
                  <a:pt x="687" y="1859"/>
                  <a:pt x="687" y="1859"/>
                  <a:pt x="687" y="1859"/>
                </a:cubicBezTo>
                <a:cubicBezTo>
                  <a:pt x="687" y="2457"/>
                  <a:pt x="687" y="2457"/>
                  <a:pt x="687" y="2457"/>
                </a:cubicBezTo>
                <a:cubicBezTo>
                  <a:pt x="1152" y="2457"/>
                  <a:pt x="1152" y="2457"/>
                  <a:pt x="1152" y="2457"/>
                </a:cubicBezTo>
                <a:cubicBezTo>
                  <a:pt x="1281" y="2457"/>
                  <a:pt x="1330" y="2462"/>
                  <a:pt x="1352" y="2457"/>
                </a:cubicBezTo>
                <a:cubicBezTo>
                  <a:pt x="1550" y="2270"/>
                  <a:pt x="1550" y="2270"/>
                  <a:pt x="1550" y="2270"/>
                </a:cubicBezTo>
                <a:cubicBezTo>
                  <a:pt x="1551" y="2855"/>
                  <a:pt x="1551" y="2855"/>
                  <a:pt x="1551" y="2855"/>
                </a:cubicBezTo>
                <a:cubicBezTo>
                  <a:pt x="1949" y="2457"/>
                  <a:pt x="1949" y="2457"/>
                  <a:pt x="1949" y="2457"/>
                </a:cubicBezTo>
                <a:cubicBezTo>
                  <a:pt x="2082" y="1734"/>
                  <a:pt x="2082" y="1734"/>
                  <a:pt x="2082" y="1734"/>
                </a:cubicBezTo>
                <a:cubicBezTo>
                  <a:pt x="2812" y="1008"/>
                  <a:pt x="2812" y="1008"/>
                  <a:pt x="2812" y="1008"/>
                </a:cubicBezTo>
                <a:cubicBezTo>
                  <a:pt x="2841" y="978"/>
                  <a:pt x="2861" y="941"/>
                  <a:pt x="2868" y="900"/>
                </a:cubicBezTo>
                <a:cubicBezTo>
                  <a:pt x="3013" y="200"/>
                  <a:pt x="3013" y="200"/>
                  <a:pt x="3013" y="200"/>
                </a:cubicBezTo>
                <a:cubicBezTo>
                  <a:pt x="2307" y="346"/>
                  <a:pt x="2307" y="346"/>
                  <a:pt x="2307" y="346"/>
                </a:cubicBezTo>
                <a:lnTo>
                  <a:pt x="2306" y="346"/>
                </a:lnTo>
                <a:close/>
                <a:moveTo>
                  <a:pt x="2340" y="805"/>
                </a:moveTo>
                <a:cubicBezTo>
                  <a:pt x="2302" y="767"/>
                  <a:pt x="2282" y="717"/>
                  <a:pt x="2282" y="664"/>
                </a:cubicBezTo>
                <a:cubicBezTo>
                  <a:pt x="2282" y="611"/>
                  <a:pt x="2302" y="561"/>
                  <a:pt x="2340" y="523"/>
                </a:cubicBezTo>
                <a:cubicBezTo>
                  <a:pt x="2377" y="485"/>
                  <a:pt x="2427" y="464"/>
                  <a:pt x="2481" y="464"/>
                </a:cubicBezTo>
                <a:cubicBezTo>
                  <a:pt x="2534" y="464"/>
                  <a:pt x="2583" y="485"/>
                  <a:pt x="2621" y="523"/>
                </a:cubicBezTo>
                <a:cubicBezTo>
                  <a:pt x="2659" y="561"/>
                  <a:pt x="2679" y="611"/>
                  <a:pt x="2679" y="664"/>
                </a:cubicBezTo>
                <a:cubicBezTo>
                  <a:pt x="2679" y="717"/>
                  <a:pt x="2658" y="767"/>
                  <a:pt x="2621" y="805"/>
                </a:cubicBezTo>
                <a:cubicBezTo>
                  <a:pt x="2546" y="880"/>
                  <a:pt x="2415" y="880"/>
                  <a:pt x="2340" y="805"/>
                </a:cubicBezTo>
                <a:close/>
                <a:moveTo>
                  <a:pt x="2340" y="805"/>
                </a:moveTo>
                <a:cubicBezTo>
                  <a:pt x="2340" y="805"/>
                  <a:pt x="2340" y="805"/>
                  <a:pt x="2340" y="805"/>
                </a:cubicBezTo>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Subtitle 2">
            <a:extLst>
              <a:ext uri="{FF2B5EF4-FFF2-40B4-BE49-F238E27FC236}">
                <a16:creationId xmlns:a16="http://schemas.microsoft.com/office/drawing/2014/main" id="{7931B34A-E371-479A-B025-7B88B164E994}"/>
              </a:ext>
            </a:extLst>
          </p:cNvPr>
          <p:cNvSpPr txBox="1">
            <a:spLocks/>
          </p:cNvSpPr>
          <p:nvPr/>
        </p:nvSpPr>
        <p:spPr>
          <a:xfrm>
            <a:off x="2912446" y="972688"/>
            <a:ext cx="1837135" cy="430849"/>
          </a:xfrm>
          <a:prstGeom prst="rect">
            <a:avLst/>
          </a:prstGeom>
        </p:spPr>
        <p:txBody>
          <a:bodyPr vert="horz" wrap="square" lIns="91404" tIns="45701" rIns="91404" bIns="45701"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171450" fontAlgn="auto">
              <a:spcAft>
                <a:spcPts val="0"/>
              </a:spcAft>
              <a:buNone/>
            </a:pPr>
            <a:r>
              <a:rPr lang="zh-CN" altLang="en-US" sz="2200" b="1" dirty="0">
                <a:solidFill>
                  <a:schemeClr val="tx1">
                    <a:lumMod val="95000"/>
                    <a:lumOff val="5000"/>
                  </a:schemeClr>
                </a:solidFill>
                <a:latin typeface="+mn-ea"/>
                <a:cs typeface="Lato Regular"/>
              </a:rPr>
              <a:t>添加标题</a:t>
            </a:r>
            <a:endParaRPr lang="en-US" sz="2200" b="1" dirty="0">
              <a:solidFill>
                <a:schemeClr val="tx1">
                  <a:lumMod val="95000"/>
                  <a:lumOff val="5000"/>
                </a:schemeClr>
              </a:solidFill>
              <a:latin typeface="+mn-ea"/>
              <a:cs typeface="Lato Regular"/>
            </a:endParaRPr>
          </a:p>
        </p:txBody>
      </p:sp>
      <p:sp>
        <p:nvSpPr>
          <p:cNvPr id="34" name="TextBox 75">
            <a:extLst>
              <a:ext uri="{FF2B5EF4-FFF2-40B4-BE49-F238E27FC236}">
                <a16:creationId xmlns:a16="http://schemas.microsoft.com/office/drawing/2014/main" id="{31066818-592D-46F7-9E75-F7363A15EEAF}"/>
              </a:ext>
            </a:extLst>
          </p:cNvPr>
          <p:cNvSpPr txBox="1"/>
          <p:nvPr/>
        </p:nvSpPr>
        <p:spPr>
          <a:xfrm>
            <a:off x="2373643" y="1387928"/>
            <a:ext cx="2914741"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Lato Light"/>
              </a:rPr>
              <a:t>您的内容打在这里，或者通过复制您的文本后</a:t>
            </a:r>
            <a:endParaRPr lang="en-US" dirty="0">
              <a:solidFill>
                <a:schemeClr val="tx1">
                  <a:lumMod val="95000"/>
                  <a:lumOff val="5000"/>
                </a:schemeClr>
              </a:solidFill>
              <a:latin typeface="微软雅黑" panose="020B0503020204020204" pitchFamily="34" charset="-122"/>
              <a:ea typeface="微软雅黑" panose="020B0503020204020204" pitchFamily="34" charset="-122"/>
              <a:cs typeface="Lato Light"/>
            </a:endParaRPr>
          </a:p>
        </p:txBody>
      </p:sp>
      <p:sp>
        <p:nvSpPr>
          <p:cNvPr id="35" name="Subtitle 2">
            <a:extLst>
              <a:ext uri="{FF2B5EF4-FFF2-40B4-BE49-F238E27FC236}">
                <a16:creationId xmlns:a16="http://schemas.microsoft.com/office/drawing/2014/main" id="{B5D9D378-563E-4FA8-A9FB-B67D624CF55D}"/>
              </a:ext>
            </a:extLst>
          </p:cNvPr>
          <p:cNvSpPr txBox="1">
            <a:spLocks/>
          </p:cNvSpPr>
          <p:nvPr/>
        </p:nvSpPr>
        <p:spPr>
          <a:xfrm>
            <a:off x="1116786" y="4798812"/>
            <a:ext cx="1837135" cy="430849"/>
          </a:xfrm>
          <a:prstGeom prst="rect">
            <a:avLst/>
          </a:prstGeom>
        </p:spPr>
        <p:txBody>
          <a:bodyPr vert="horz" wrap="square" lIns="91404" tIns="45701" rIns="91404" bIns="45701" rtlCol="0">
            <a:spAutoFit/>
          </a:bodyPr>
          <a:lstStyle>
            <a:defPPr>
              <a:defRPr lang="zh-CN"/>
            </a:defPPr>
            <a:lvl1pPr indent="0" algn="ctr" defTabSz="171450" fontAlgn="auto">
              <a:spcBef>
                <a:spcPct val="20000"/>
              </a:spcBef>
              <a:spcAft>
                <a:spcPts val="0"/>
              </a:spcAft>
              <a:buFont typeface="Arial"/>
              <a:buNone/>
              <a:defRPr sz="2200" b="1">
                <a:solidFill>
                  <a:schemeClr val="tx1">
                    <a:lumMod val="95000"/>
                    <a:lumOff val="5000"/>
                  </a:schemeClr>
                </a:solidFill>
                <a:latin typeface="+mn-ea"/>
                <a:cs typeface="Lato Regular"/>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a:t>添加标题</a:t>
            </a:r>
            <a:endParaRPr lang="en-US" dirty="0"/>
          </a:p>
        </p:txBody>
      </p:sp>
      <p:sp>
        <p:nvSpPr>
          <p:cNvPr id="36" name="TextBox 75">
            <a:extLst>
              <a:ext uri="{FF2B5EF4-FFF2-40B4-BE49-F238E27FC236}">
                <a16:creationId xmlns:a16="http://schemas.microsoft.com/office/drawing/2014/main" id="{103547E4-BF8F-46B2-8E14-98892FB80327}"/>
              </a:ext>
            </a:extLst>
          </p:cNvPr>
          <p:cNvSpPr txBox="1"/>
          <p:nvPr/>
        </p:nvSpPr>
        <p:spPr>
          <a:xfrm>
            <a:off x="577983" y="5214052"/>
            <a:ext cx="2914741"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Lato Light"/>
              </a:rPr>
              <a:t>您的内容打在这里，或者通过复制您的文本后</a:t>
            </a:r>
            <a:endParaRPr lang="en-US" dirty="0">
              <a:solidFill>
                <a:schemeClr val="tx1">
                  <a:lumMod val="95000"/>
                  <a:lumOff val="5000"/>
                </a:schemeClr>
              </a:solidFill>
              <a:latin typeface="微软雅黑" panose="020B0503020204020204" pitchFamily="34" charset="-122"/>
              <a:ea typeface="微软雅黑" panose="020B0503020204020204" pitchFamily="34" charset="-122"/>
              <a:cs typeface="Lato Light"/>
            </a:endParaRPr>
          </a:p>
        </p:txBody>
      </p:sp>
      <p:sp>
        <p:nvSpPr>
          <p:cNvPr id="37" name="Subtitle 2">
            <a:extLst>
              <a:ext uri="{FF2B5EF4-FFF2-40B4-BE49-F238E27FC236}">
                <a16:creationId xmlns:a16="http://schemas.microsoft.com/office/drawing/2014/main" id="{BB4A1649-55D2-40CC-9EB4-02D8A94707AA}"/>
              </a:ext>
            </a:extLst>
          </p:cNvPr>
          <p:cNvSpPr txBox="1">
            <a:spLocks/>
          </p:cNvSpPr>
          <p:nvPr/>
        </p:nvSpPr>
        <p:spPr>
          <a:xfrm>
            <a:off x="6497303" y="972688"/>
            <a:ext cx="1837135" cy="430849"/>
          </a:xfrm>
          <a:prstGeom prst="rect">
            <a:avLst/>
          </a:prstGeom>
        </p:spPr>
        <p:txBody>
          <a:bodyPr vert="horz" wrap="square" lIns="91404" tIns="45701" rIns="91404" bIns="45701" rtlCol="0">
            <a:spAutoFit/>
          </a:bodyPr>
          <a:lstStyle>
            <a:defPPr>
              <a:defRPr lang="zh-CN"/>
            </a:defPPr>
            <a:lvl1pPr indent="0" algn="ctr" defTabSz="171450" fontAlgn="auto">
              <a:spcBef>
                <a:spcPct val="20000"/>
              </a:spcBef>
              <a:spcAft>
                <a:spcPts val="0"/>
              </a:spcAft>
              <a:buFont typeface="Arial"/>
              <a:buNone/>
              <a:defRPr sz="2200" b="1">
                <a:solidFill>
                  <a:schemeClr val="tx1">
                    <a:lumMod val="95000"/>
                    <a:lumOff val="5000"/>
                  </a:schemeClr>
                </a:solidFill>
                <a:latin typeface="+mn-ea"/>
                <a:cs typeface="Lato Regular"/>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a:t>添加标题</a:t>
            </a:r>
            <a:endParaRPr lang="en-US" dirty="0"/>
          </a:p>
        </p:txBody>
      </p:sp>
      <p:sp>
        <p:nvSpPr>
          <p:cNvPr id="38" name="TextBox 75">
            <a:extLst>
              <a:ext uri="{FF2B5EF4-FFF2-40B4-BE49-F238E27FC236}">
                <a16:creationId xmlns:a16="http://schemas.microsoft.com/office/drawing/2014/main" id="{E2CE8722-F30F-4250-B491-7DB71BDBE056}"/>
              </a:ext>
            </a:extLst>
          </p:cNvPr>
          <p:cNvSpPr txBox="1"/>
          <p:nvPr/>
        </p:nvSpPr>
        <p:spPr>
          <a:xfrm>
            <a:off x="5958500" y="1387928"/>
            <a:ext cx="2914741"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Lato Light"/>
              </a:rPr>
              <a:t>您的内容打在这里，或者通过复制您的文本后</a:t>
            </a:r>
            <a:endParaRPr lang="en-US" dirty="0">
              <a:solidFill>
                <a:schemeClr val="tx1">
                  <a:lumMod val="95000"/>
                  <a:lumOff val="5000"/>
                </a:schemeClr>
              </a:solidFill>
              <a:latin typeface="微软雅黑" panose="020B0503020204020204" pitchFamily="34" charset="-122"/>
              <a:ea typeface="微软雅黑" panose="020B0503020204020204" pitchFamily="34" charset="-122"/>
              <a:cs typeface="Lato Light"/>
            </a:endParaRPr>
          </a:p>
        </p:txBody>
      </p:sp>
      <p:sp>
        <p:nvSpPr>
          <p:cNvPr id="39" name="Subtitle 2">
            <a:extLst>
              <a:ext uri="{FF2B5EF4-FFF2-40B4-BE49-F238E27FC236}">
                <a16:creationId xmlns:a16="http://schemas.microsoft.com/office/drawing/2014/main" id="{40646808-3BA1-4B7A-9603-036706332494}"/>
              </a:ext>
            </a:extLst>
          </p:cNvPr>
          <p:cNvSpPr txBox="1">
            <a:spLocks/>
          </p:cNvSpPr>
          <p:nvPr/>
        </p:nvSpPr>
        <p:spPr>
          <a:xfrm>
            <a:off x="4703084" y="4798812"/>
            <a:ext cx="1837135" cy="430849"/>
          </a:xfrm>
          <a:prstGeom prst="rect">
            <a:avLst/>
          </a:prstGeom>
        </p:spPr>
        <p:txBody>
          <a:bodyPr vert="horz" wrap="square" lIns="91404" tIns="45701" rIns="91404" bIns="45701" rtlCol="0">
            <a:spAutoFit/>
          </a:bodyPr>
          <a:lstStyle>
            <a:defPPr>
              <a:defRPr lang="zh-CN"/>
            </a:defPPr>
            <a:lvl1pPr indent="0" algn="ctr" defTabSz="171450" fontAlgn="auto">
              <a:spcBef>
                <a:spcPct val="20000"/>
              </a:spcBef>
              <a:spcAft>
                <a:spcPts val="0"/>
              </a:spcAft>
              <a:buFont typeface="Arial"/>
              <a:buNone/>
              <a:defRPr sz="2200" b="1">
                <a:solidFill>
                  <a:schemeClr val="tx1">
                    <a:lumMod val="95000"/>
                    <a:lumOff val="5000"/>
                  </a:schemeClr>
                </a:solidFill>
                <a:latin typeface="+mn-ea"/>
                <a:cs typeface="Lato Regular"/>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a:t>添加标题</a:t>
            </a:r>
            <a:endParaRPr lang="en-US" dirty="0"/>
          </a:p>
        </p:txBody>
      </p:sp>
      <p:sp>
        <p:nvSpPr>
          <p:cNvPr id="40" name="TextBox 75">
            <a:extLst>
              <a:ext uri="{FF2B5EF4-FFF2-40B4-BE49-F238E27FC236}">
                <a16:creationId xmlns:a16="http://schemas.microsoft.com/office/drawing/2014/main" id="{6FE105CA-179A-4221-8135-0D12302DB600}"/>
              </a:ext>
            </a:extLst>
          </p:cNvPr>
          <p:cNvSpPr txBox="1"/>
          <p:nvPr/>
        </p:nvSpPr>
        <p:spPr>
          <a:xfrm>
            <a:off x="4164281" y="5214052"/>
            <a:ext cx="2914741"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Lato Light"/>
              </a:rPr>
              <a:t>您的内容打在这里，或者通过复制您的文本后</a:t>
            </a:r>
            <a:endParaRPr lang="en-US" dirty="0">
              <a:solidFill>
                <a:schemeClr val="tx1">
                  <a:lumMod val="95000"/>
                  <a:lumOff val="5000"/>
                </a:schemeClr>
              </a:solidFill>
              <a:latin typeface="微软雅黑" panose="020B0503020204020204" pitchFamily="34" charset="-122"/>
              <a:ea typeface="微软雅黑" panose="020B0503020204020204" pitchFamily="34" charset="-122"/>
              <a:cs typeface="Lato Light"/>
            </a:endParaRPr>
          </a:p>
        </p:txBody>
      </p:sp>
      <p:sp>
        <p:nvSpPr>
          <p:cNvPr id="41" name="Subtitle 2">
            <a:extLst>
              <a:ext uri="{FF2B5EF4-FFF2-40B4-BE49-F238E27FC236}">
                <a16:creationId xmlns:a16="http://schemas.microsoft.com/office/drawing/2014/main" id="{A74858C1-DD6F-4B01-BCCD-309BBF0CAC5A}"/>
              </a:ext>
            </a:extLst>
          </p:cNvPr>
          <p:cNvSpPr txBox="1">
            <a:spLocks/>
          </p:cNvSpPr>
          <p:nvPr/>
        </p:nvSpPr>
        <p:spPr>
          <a:xfrm>
            <a:off x="8277449" y="4798812"/>
            <a:ext cx="1837135" cy="430849"/>
          </a:xfrm>
          <a:prstGeom prst="rect">
            <a:avLst/>
          </a:prstGeom>
        </p:spPr>
        <p:txBody>
          <a:bodyPr vert="horz" wrap="square" lIns="91404" tIns="45701" rIns="91404" bIns="45701" rtlCol="0">
            <a:spAutoFit/>
          </a:bodyPr>
          <a:lstStyle>
            <a:defPPr>
              <a:defRPr lang="zh-CN"/>
            </a:defPPr>
            <a:lvl1pPr indent="0" algn="ctr" defTabSz="171450" fontAlgn="auto">
              <a:spcBef>
                <a:spcPct val="20000"/>
              </a:spcBef>
              <a:spcAft>
                <a:spcPts val="0"/>
              </a:spcAft>
              <a:buFont typeface="Arial"/>
              <a:buNone/>
              <a:defRPr sz="2200" b="1">
                <a:solidFill>
                  <a:schemeClr val="tx1">
                    <a:lumMod val="95000"/>
                    <a:lumOff val="5000"/>
                  </a:schemeClr>
                </a:solidFill>
                <a:latin typeface="+mn-ea"/>
                <a:cs typeface="Lato Regular"/>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zh-CN" altLang="en-US"/>
              <a:t>添加标题</a:t>
            </a:r>
            <a:endParaRPr lang="en-US" dirty="0"/>
          </a:p>
        </p:txBody>
      </p:sp>
      <p:sp>
        <p:nvSpPr>
          <p:cNvPr id="42" name="TextBox 75">
            <a:extLst>
              <a:ext uri="{FF2B5EF4-FFF2-40B4-BE49-F238E27FC236}">
                <a16:creationId xmlns:a16="http://schemas.microsoft.com/office/drawing/2014/main" id="{5562D8AC-AA7F-4CC7-B4CE-1C94FC2AAA8D}"/>
              </a:ext>
            </a:extLst>
          </p:cNvPr>
          <p:cNvSpPr txBox="1"/>
          <p:nvPr/>
        </p:nvSpPr>
        <p:spPr>
          <a:xfrm>
            <a:off x="7734413" y="5214052"/>
            <a:ext cx="2914741"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cs typeface="Lato Light"/>
              </a:rPr>
              <a:t>您的内容打在这里，或者通过复制您的文本后</a:t>
            </a:r>
            <a:endParaRPr lang="en-US" dirty="0">
              <a:solidFill>
                <a:schemeClr val="tx1">
                  <a:lumMod val="95000"/>
                  <a:lumOff val="5000"/>
                </a:schemeClr>
              </a:solidFill>
              <a:latin typeface="微软雅黑" panose="020B0503020204020204" pitchFamily="34" charset="-122"/>
              <a:ea typeface="微软雅黑" panose="020B0503020204020204" pitchFamily="34" charset="-122"/>
              <a:cs typeface="Lato Light"/>
            </a:endParaRPr>
          </a:p>
        </p:txBody>
      </p:sp>
      <p:grpSp>
        <p:nvGrpSpPr>
          <p:cNvPr id="71" name="组合 70">
            <a:extLst>
              <a:ext uri="{FF2B5EF4-FFF2-40B4-BE49-F238E27FC236}">
                <a16:creationId xmlns:a16="http://schemas.microsoft.com/office/drawing/2014/main" id="{DADA8F75-4554-4DAE-B4FC-1F0821669A1E}"/>
              </a:ext>
            </a:extLst>
          </p:cNvPr>
          <p:cNvGrpSpPr/>
          <p:nvPr/>
        </p:nvGrpSpPr>
        <p:grpSpPr>
          <a:xfrm>
            <a:off x="1550584" y="3738870"/>
            <a:ext cx="968400" cy="968400"/>
            <a:chOff x="1733904" y="2073006"/>
            <a:chExt cx="946800" cy="946800"/>
          </a:xfrm>
        </p:grpSpPr>
        <p:sp>
          <p:nvSpPr>
            <p:cNvPr id="77" name="椭圆 76">
              <a:extLst>
                <a:ext uri="{FF2B5EF4-FFF2-40B4-BE49-F238E27FC236}">
                  <a16:creationId xmlns:a16="http://schemas.microsoft.com/office/drawing/2014/main" id="{76BDC9CD-978C-43C6-A46E-D14CAE72107E}"/>
                </a:ext>
              </a:extLst>
            </p:cNvPr>
            <p:cNvSpPr/>
            <p:nvPr/>
          </p:nvSpPr>
          <p:spPr>
            <a:xfrm>
              <a:off x="1733904" y="2073006"/>
              <a:ext cx="946800" cy="946800"/>
            </a:xfrm>
            <a:prstGeom prst="ellipse">
              <a:avLst/>
            </a:prstGeom>
            <a:solidFill>
              <a:schemeClr val="accent1">
                <a:lumMod val="60000"/>
                <a:lumOff val="40000"/>
              </a:schemeClr>
            </a:solidFill>
            <a:ln w="2540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Freeform 5">
              <a:extLst>
                <a:ext uri="{FF2B5EF4-FFF2-40B4-BE49-F238E27FC236}">
                  <a16:creationId xmlns:a16="http://schemas.microsoft.com/office/drawing/2014/main" id="{A387F779-35DD-4F4F-80A4-792A3066CB0A}"/>
                </a:ext>
              </a:extLst>
            </p:cNvPr>
            <p:cNvSpPr>
              <a:spLocks noEditPoints="1"/>
            </p:cNvSpPr>
            <p:nvPr/>
          </p:nvSpPr>
          <p:spPr bwMode="auto">
            <a:xfrm>
              <a:off x="1981906" y="2400115"/>
              <a:ext cx="454134" cy="287792"/>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79" name="组合 78">
            <a:extLst>
              <a:ext uri="{FF2B5EF4-FFF2-40B4-BE49-F238E27FC236}">
                <a16:creationId xmlns:a16="http://schemas.microsoft.com/office/drawing/2014/main" id="{5FA3CE36-F4A8-4C87-99D1-6F04E698BE5E}"/>
              </a:ext>
            </a:extLst>
          </p:cNvPr>
          <p:cNvGrpSpPr/>
          <p:nvPr/>
        </p:nvGrpSpPr>
        <p:grpSpPr>
          <a:xfrm>
            <a:off x="3350410" y="2146259"/>
            <a:ext cx="968400" cy="968400"/>
            <a:chOff x="4409017" y="3933825"/>
            <a:chExt cx="546099" cy="546099"/>
          </a:xfrm>
        </p:grpSpPr>
        <p:sp>
          <p:nvSpPr>
            <p:cNvPr id="80" name="椭圆 79">
              <a:extLst>
                <a:ext uri="{FF2B5EF4-FFF2-40B4-BE49-F238E27FC236}">
                  <a16:creationId xmlns:a16="http://schemas.microsoft.com/office/drawing/2014/main" id="{DC3F7A00-4B16-46BB-9484-3D9F82C8ABD0}"/>
                </a:ext>
              </a:extLst>
            </p:cNvPr>
            <p:cNvSpPr/>
            <p:nvPr/>
          </p:nvSpPr>
          <p:spPr>
            <a:xfrm>
              <a:off x="4409017" y="3933825"/>
              <a:ext cx="546099" cy="546099"/>
            </a:xfrm>
            <a:prstGeom prst="ellipse">
              <a:avLst/>
            </a:prstGeom>
            <a:solidFill>
              <a:schemeClr val="bg1">
                <a:lumMod val="65000"/>
              </a:schemeClr>
            </a:solidFill>
            <a:ln w="2540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Freeform 9">
              <a:extLst>
                <a:ext uri="{FF2B5EF4-FFF2-40B4-BE49-F238E27FC236}">
                  <a16:creationId xmlns:a16="http://schemas.microsoft.com/office/drawing/2014/main" id="{6C76501B-1A37-431A-8C0E-B17A524BBA2B}"/>
                </a:ext>
              </a:extLst>
            </p:cNvPr>
            <p:cNvSpPr>
              <a:spLocks noEditPoints="1"/>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grpSp>
        <p:nvGrpSpPr>
          <p:cNvPr id="82" name="组合 81">
            <a:extLst>
              <a:ext uri="{FF2B5EF4-FFF2-40B4-BE49-F238E27FC236}">
                <a16:creationId xmlns:a16="http://schemas.microsoft.com/office/drawing/2014/main" id="{5403CCF7-39E6-4E75-9AC5-52D38478A278}"/>
              </a:ext>
            </a:extLst>
          </p:cNvPr>
          <p:cNvGrpSpPr/>
          <p:nvPr/>
        </p:nvGrpSpPr>
        <p:grpSpPr>
          <a:xfrm>
            <a:off x="5136091" y="3738870"/>
            <a:ext cx="968400" cy="968400"/>
            <a:chOff x="7224183" y="1221999"/>
            <a:chExt cx="546099" cy="546099"/>
          </a:xfrm>
        </p:grpSpPr>
        <p:sp>
          <p:nvSpPr>
            <p:cNvPr id="83" name="椭圆 82">
              <a:extLst>
                <a:ext uri="{FF2B5EF4-FFF2-40B4-BE49-F238E27FC236}">
                  <a16:creationId xmlns:a16="http://schemas.microsoft.com/office/drawing/2014/main" id="{E8D86A49-2465-4E7F-9F28-DA185CC00B24}"/>
                </a:ext>
              </a:extLst>
            </p:cNvPr>
            <p:cNvSpPr/>
            <p:nvPr/>
          </p:nvSpPr>
          <p:spPr>
            <a:xfrm>
              <a:off x="7224183" y="1221999"/>
              <a:ext cx="546099" cy="546099"/>
            </a:xfrm>
            <a:prstGeom prst="ellipse">
              <a:avLst/>
            </a:prstGeom>
            <a:solidFill>
              <a:schemeClr val="accent1">
                <a:lumMod val="75000"/>
              </a:schemeClr>
            </a:solidFill>
            <a:ln w="2540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Freeform 13">
              <a:extLst>
                <a:ext uri="{FF2B5EF4-FFF2-40B4-BE49-F238E27FC236}">
                  <a16:creationId xmlns:a16="http://schemas.microsoft.com/office/drawing/2014/main" id="{DED5BC25-C124-42C4-B5AC-C2EE022F17B5}"/>
                </a:ext>
              </a:extLst>
            </p:cNvPr>
            <p:cNvSpPr>
              <a:spLocks noEditPoints="1"/>
            </p:cNvSpPr>
            <p:nvPr/>
          </p:nvSpPr>
          <p:spPr bwMode="auto">
            <a:xfrm>
              <a:off x="7372997" y="1370813"/>
              <a:ext cx="248471" cy="248471"/>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5" name="组合 84">
            <a:extLst>
              <a:ext uri="{FF2B5EF4-FFF2-40B4-BE49-F238E27FC236}">
                <a16:creationId xmlns:a16="http://schemas.microsoft.com/office/drawing/2014/main" id="{9F9BAA02-B36E-4F7C-8175-0FEC5CB83546}"/>
              </a:ext>
            </a:extLst>
          </p:cNvPr>
          <p:cNvGrpSpPr/>
          <p:nvPr/>
        </p:nvGrpSpPr>
        <p:grpSpPr>
          <a:xfrm>
            <a:off x="6925871" y="2146259"/>
            <a:ext cx="968400" cy="968400"/>
            <a:chOff x="10054680" y="3933825"/>
            <a:chExt cx="546099" cy="546099"/>
          </a:xfrm>
        </p:grpSpPr>
        <p:sp>
          <p:nvSpPr>
            <p:cNvPr id="86" name="椭圆 85">
              <a:extLst>
                <a:ext uri="{FF2B5EF4-FFF2-40B4-BE49-F238E27FC236}">
                  <a16:creationId xmlns:a16="http://schemas.microsoft.com/office/drawing/2014/main" id="{233F66BC-571F-42C2-B1F8-031AC3265D36}"/>
                </a:ext>
              </a:extLst>
            </p:cNvPr>
            <p:cNvSpPr/>
            <p:nvPr/>
          </p:nvSpPr>
          <p:spPr>
            <a:xfrm>
              <a:off x="10054680" y="3933825"/>
              <a:ext cx="546099" cy="546099"/>
            </a:xfrm>
            <a:prstGeom prst="ellipse">
              <a:avLst/>
            </a:prstGeom>
            <a:solidFill>
              <a:schemeClr val="bg1">
                <a:lumMod val="65000"/>
              </a:schemeClr>
            </a:solidFill>
            <a:ln w="2540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Freeform 21">
              <a:extLst>
                <a:ext uri="{FF2B5EF4-FFF2-40B4-BE49-F238E27FC236}">
                  <a16:creationId xmlns:a16="http://schemas.microsoft.com/office/drawing/2014/main" id="{A634BDB4-91CC-49EB-AADF-28EA42E5F558}"/>
                </a:ext>
              </a:extLst>
            </p:cNvPr>
            <p:cNvSpPr>
              <a:spLocks/>
            </p:cNvSpPr>
            <p:nvPr/>
          </p:nvSpPr>
          <p:spPr bwMode="auto">
            <a:xfrm>
              <a:off x="10183327" y="4112953"/>
              <a:ext cx="288806" cy="187842"/>
            </a:xfrm>
            <a:custGeom>
              <a:avLst/>
              <a:gdLst>
                <a:gd name="T0" fmla="*/ 96 w 104"/>
                <a:gd name="T1" fmla="*/ 24 h 66"/>
                <a:gd name="T2" fmla="*/ 96 w 104"/>
                <a:gd name="T3" fmla="*/ 24 h 66"/>
                <a:gd name="T4" fmla="*/ 87 w 104"/>
                <a:gd name="T5" fmla="*/ 25 h 66"/>
                <a:gd name="T6" fmla="*/ 87 w 104"/>
                <a:gd name="T7" fmla="*/ 0 h 66"/>
                <a:gd name="T8" fmla="*/ 64 w 104"/>
                <a:gd name="T9" fmla="*/ 0 h 66"/>
                <a:gd name="T10" fmla="*/ 65 w 104"/>
                <a:gd name="T11" fmla="*/ 11 h 66"/>
                <a:gd name="T12" fmla="*/ 65 w 104"/>
                <a:gd name="T13" fmla="*/ 11 h 66"/>
                <a:gd name="T14" fmla="*/ 55 w 104"/>
                <a:gd name="T15" fmla="*/ 21 h 66"/>
                <a:gd name="T16" fmla="*/ 45 w 104"/>
                <a:gd name="T17" fmla="*/ 11 h 66"/>
                <a:gd name="T18" fmla="*/ 45 w 104"/>
                <a:gd name="T19" fmla="*/ 11 h 66"/>
                <a:gd name="T20" fmla="*/ 46 w 104"/>
                <a:gd name="T21" fmla="*/ 0 h 66"/>
                <a:gd name="T22" fmla="*/ 21 w 104"/>
                <a:gd name="T23" fmla="*/ 0 h 66"/>
                <a:gd name="T24" fmla="*/ 21 w 104"/>
                <a:gd name="T25" fmla="*/ 23 h 66"/>
                <a:gd name="T26" fmla="*/ 10 w 104"/>
                <a:gd name="T27" fmla="*/ 22 h 66"/>
                <a:gd name="T28" fmla="*/ 10 w 104"/>
                <a:gd name="T29" fmla="*/ 22 h 66"/>
                <a:gd name="T30" fmla="*/ 0 w 104"/>
                <a:gd name="T31" fmla="*/ 32 h 66"/>
                <a:gd name="T32" fmla="*/ 10 w 104"/>
                <a:gd name="T33" fmla="*/ 42 h 66"/>
                <a:gd name="T34" fmla="*/ 10 w 104"/>
                <a:gd name="T35" fmla="*/ 42 h 66"/>
                <a:gd name="T36" fmla="*/ 21 w 104"/>
                <a:gd name="T37" fmla="*/ 41 h 66"/>
                <a:gd name="T38" fmla="*/ 21 w 104"/>
                <a:gd name="T39" fmla="*/ 66 h 66"/>
                <a:gd name="T40" fmla="*/ 47 w 104"/>
                <a:gd name="T41" fmla="*/ 66 h 66"/>
                <a:gd name="T42" fmla="*/ 47 w 104"/>
                <a:gd name="T43" fmla="*/ 57 h 66"/>
                <a:gd name="T44" fmla="*/ 47 w 104"/>
                <a:gd name="T45" fmla="*/ 57 h 66"/>
                <a:gd name="T46" fmla="*/ 55 w 104"/>
                <a:gd name="T47" fmla="*/ 49 h 66"/>
                <a:gd name="T48" fmla="*/ 63 w 104"/>
                <a:gd name="T49" fmla="*/ 57 h 66"/>
                <a:gd name="T50" fmla="*/ 63 w 104"/>
                <a:gd name="T51" fmla="*/ 57 h 66"/>
                <a:gd name="T52" fmla="*/ 62 w 104"/>
                <a:gd name="T53" fmla="*/ 66 h 66"/>
                <a:gd name="T54" fmla="*/ 87 w 104"/>
                <a:gd name="T55" fmla="*/ 66 h 66"/>
                <a:gd name="T56" fmla="*/ 87 w 104"/>
                <a:gd name="T57" fmla="*/ 39 h 66"/>
                <a:gd name="T58" fmla="*/ 96 w 104"/>
                <a:gd name="T59" fmla="*/ 40 h 66"/>
                <a:gd name="T60" fmla="*/ 96 w 104"/>
                <a:gd name="T61" fmla="*/ 40 h 66"/>
                <a:gd name="T62" fmla="*/ 104 w 104"/>
                <a:gd name="T63" fmla="*/ 32 h 66"/>
                <a:gd name="T64" fmla="*/ 96 w 104"/>
                <a:gd name="T65"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66">
                  <a:moveTo>
                    <a:pt x="96" y="24"/>
                  </a:moveTo>
                  <a:cubicBezTo>
                    <a:pt x="96" y="24"/>
                    <a:pt x="96" y="24"/>
                    <a:pt x="96" y="24"/>
                  </a:cubicBezTo>
                  <a:cubicBezTo>
                    <a:pt x="92" y="24"/>
                    <a:pt x="87" y="29"/>
                    <a:pt x="87" y="25"/>
                  </a:cubicBezTo>
                  <a:cubicBezTo>
                    <a:pt x="87" y="0"/>
                    <a:pt x="87" y="0"/>
                    <a:pt x="87" y="0"/>
                  </a:cubicBezTo>
                  <a:cubicBezTo>
                    <a:pt x="64" y="0"/>
                    <a:pt x="64" y="0"/>
                    <a:pt x="64" y="0"/>
                  </a:cubicBezTo>
                  <a:cubicBezTo>
                    <a:pt x="58" y="0"/>
                    <a:pt x="65" y="6"/>
                    <a:pt x="65" y="11"/>
                  </a:cubicBezTo>
                  <a:cubicBezTo>
                    <a:pt x="65" y="11"/>
                    <a:pt x="65" y="11"/>
                    <a:pt x="65" y="11"/>
                  </a:cubicBezTo>
                  <a:cubicBezTo>
                    <a:pt x="65" y="17"/>
                    <a:pt x="60" y="21"/>
                    <a:pt x="55" y="21"/>
                  </a:cubicBezTo>
                  <a:cubicBezTo>
                    <a:pt x="49" y="21"/>
                    <a:pt x="45" y="17"/>
                    <a:pt x="45" y="11"/>
                  </a:cubicBezTo>
                  <a:cubicBezTo>
                    <a:pt x="45" y="11"/>
                    <a:pt x="45" y="11"/>
                    <a:pt x="45" y="11"/>
                  </a:cubicBezTo>
                  <a:cubicBezTo>
                    <a:pt x="45" y="6"/>
                    <a:pt x="52" y="0"/>
                    <a:pt x="46" y="0"/>
                  </a:cubicBezTo>
                  <a:cubicBezTo>
                    <a:pt x="21" y="0"/>
                    <a:pt x="21" y="0"/>
                    <a:pt x="21" y="0"/>
                  </a:cubicBezTo>
                  <a:cubicBezTo>
                    <a:pt x="21" y="23"/>
                    <a:pt x="21" y="23"/>
                    <a:pt x="21" y="23"/>
                  </a:cubicBezTo>
                  <a:cubicBezTo>
                    <a:pt x="21" y="29"/>
                    <a:pt x="15" y="22"/>
                    <a:pt x="10" y="22"/>
                  </a:cubicBezTo>
                  <a:cubicBezTo>
                    <a:pt x="10" y="22"/>
                    <a:pt x="10" y="22"/>
                    <a:pt x="10" y="22"/>
                  </a:cubicBezTo>
                  <a:cubicBezTo>
                    <a:pt x="4" y="22"/>
                    <a:pt x="0" y="27"/>
                    <a:pt x="0" y="32"/>
                  </a:cubicBezTo>
                  <a:cubicBezTo>
                    <a:pt x="0" y="38"/>
                    <a:pt x="4" y="42"/>
                    <a:pt x="10" y="42"/>
                  </a:cubicBezTo>
                  <a:cubicBezTo>
                    <a:pt x="10" y="42"/>
                    <a:pt x="10" y="42"/>
                    <a:pt x="10" y="42"/>
                  </a:cubicBezTo>
                  <a:cubicBezTo>
                    <a:pt x="15" y="42"/>
                    <a:pt x="21" y="36"/>
                    <a:pt x="21" y="41"/>
                  </a:cubicBezTo>
                  <a:cubicBezTo>
                    <a:pt x="21" y="66"/>
                    <a:pt x="21" y="66"/>
                    <a:pt x="21" y="66"/>
                  </a:cubicBezTo>
                  <a:cubicBezTo>
                    <a:pt x="47" y="66"/>
                    <a:pt x="47" y="66"/>
                    <a:pt x="47" y="66"/>
                  </a:cubicBezTo>
                  <a:cubicBezTo>
                    <a:pt x="52" y="66"/>
                    <a:pt x="47" y="62"/>
                    <a:pt x="47" y="57"/>
                  </a:cubicBezTo>
                  <a:cubicBezTo>
                    <a:pt x="47" y="57"/>
                    <a:pt x="47" y="57"/>
                    <a:pt x="47" y="57"/>
                  </a:cubicBezTo>
                  <a:cubicBezTo>
                    <a:pt x="47" y="52"/>
                    <a:pt x="50" y="49"/>
                    <a:pt x="55" y="49"/>
                  </a:cubicBezTo>
                  <a:cubicBezTo>
                    <a:pt x="59" y="49"/>
                    <a:pt x="63" y="52"/>
                    <a:pt x="63" y="57"/>
                  </a:cubicBezTo>
                  <a:cubicBezTo>
                    <a:pt x="63" y="57"/>
                    <a:pt x="63" y="57"/>
                    <a:pt x="63" y="57"/>
                  </a:cubicBezTo>
                  <a:cubicBezTo>
                    <a:pt x="63" y="62"/>
                    <a:pt x="57" y="66"/>
                    <a:pt x="62" y="66"/>
                  </a:cubicBezTo>
                  <a:cubicBezTo>
                    <a:pt x="87" y="66"/>
                    <a:pt x="87" y="66"/>
                    <a:pt x="87" y="66"/>
                  </a:cubicBezTo>
                  <a:cubicBezTo>
                    <a:pt x="87" y="39"/>
                    <a:pt x="87" y="39"/>
                    <a:pt x="87" y="39"/>
                  </a:cubicBezTo>
                  <a:cubicBezTo>
                    <a:pt x="87" y="35"/>
                    <a:pt x="92" y="40"/>
                    <a:pt x="96" y="40"/>
                  </a:cubicBezTo>
                  <a:cubicBezTo>
                    <a:pt x="96" y="40"/>
                    <a:pt x="96" y="40"/>
                    <a:pt x="96" y="40"/>
                  </a:cubicBezTo>
                  <a:cubicBezTo>
                    <a:pt x="101" y="40"/>
                    <a:pt x="104" y="37"/>
                    <a:pt x="104" y="32"/>
                  </a:cubicBezTo>
                  <a:cubicBezTo>
                    <a:pt x="104" y="27"/>
                    <a:pt x="101" y="24"/>
                    <a:pt x="96" y="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 name="组合 3">
            <a:extLst>
              <a:ext uri="{FF2B5EF4-FFF2-40B4-BE49-F238E27FC236}">
                <a16:creationId xmlns:a16="http://schemas.microsoft.com/office/drawing/2014/main" id="{FDE06CA8-5B5B-4D25-B154-EBA029A527C0}"/>
              </a:ext>
            </a:extLst>
          </p:cNvPr>
          <p:cNvGrpSpPr/>
          <p:nvPr/>
        </p:nvGrpSpPr>
        <p:grpSpPr>
          <a:xfrm>
            <a:off x="8711247" y="3743871"/>
            <a:ext cx="968400" cy="968400"/>
            <a:chOff x="8711247" y="3743871"/>
            <a:chExt cx="968400" cy="968400"/>
          </a:xfrm>
        </p:grpSpPr>
        <p:sp>
          <p:nvSpPr>
            <p:cNvPr id="89" name="椭圆 88">
              <a:extLst>
                <a:ext uri="{FF2B5EF4-FFF2-40B4-BE49-F238E27FC236}">
                  <a16:creationId xmlns:a16="http://schemas.microsoft.com/office/drawing/2014/main" id="{E7F2CC76-BA7B-4548-9244-252342FED62F}"/>
                </a:ext>
              </a:extLst>
            </p:cNvPr>
            <p:cNvSpPr/>
            <p:nvPr/>
          </p:nvSpPr>
          <p:spPr>
            <a:xfrm>
              <a:off x="8711247" y="3743871"/>
              <a:ext cx="968400" cy="968400"/>
            </a:xfrm>
            <a:prstGeom prst="ellipse">
              <a:avLst/>
            </a:prstGeom>
            <a:solidFill>
              <a:schemeClr val="accent1"/>
            </a:solidFill>
            <a:ln w="2540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Freeform 9">
              <a:extLst>
                <a:ext uri="{FF2B5EF4-FFF2-40B4-BE49-F238E27FC236}">
                  <a16:creationId xmlns:a16="http://schemas.microsoft.com/office/drawing/2014/main" id="{CC96610B-86D2-4641-BBC6-DAE5307B730F}"/>
                </a:ext>
              </a:extLst>
            </p:cNvPr>
            <p:cNvSpPr>
              <a:spLocks noEditPoints="1"/>
            </p:cNvSpPr>
            <p:nvPr/>
          </p:nvSpPr>
          <p:spPr bwMode="auto">
            <a:xfrm>
              <a:off x="8969562" y="4036520"/>
              <a:ext cx="451770" cy="383102"/>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486477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95EE19-F8C2-4E0D-B527-F231366E0512}"/>
              </a:ext>
            </a:extLst>
          </p:cNvPr>
          <p:cNvSpPr>
            <a:spLocks noGrp="1"/>
          </p:cNvSpPr>
          <p:nvPr>
            <p:ph type="body" sz="quarter" idx="12"/>
          </p:nvPr>
        </p:nvSpPr>
        <p:spPr/>
        <p:txBody>
          <a:bodyPr/>
          <a:lstStyle/>
          <a:p>
            <a:pPr marL="0" indent="0">
              <a:buNone/>
            </a:pPr>
            <a:r>
              <a:rPr lang="zh-CN" altLang="en-US" dirty="0"/>
              <a:t>并列关系六段文字排版</a:t>
            </a:r>
          </a:p>
        </p:txBody>
      </p:sp>
      <p:grpSp>
        <p:nvGrpSpPr>
          <p:cNvPr id="5" name="组合 4">
            <a:extLst>
              <a:ext uri="{FF2B5EF4-FFF2-40B4-BE49-F238E27FC236}">
                <a16:creationId xmlns:a16="http://schemas.microsoft.com/office/drawing/2014/main" id="{CACB6F12-8B4F-4BB8-AEBF-11FFECB3C799}"/>
              </a:ext>
            </a:extLst>
          </p:cNvPr>
          <p:cNvGrpSpPr/>
          <p:nvPr/>
        </p:nvGrpSpPr>
        <p:grpSpPr>
          <a:xfrm>
            <a:off x="1934594" y="1147239"/>
            <a:ext cx="3641462" cy="1060121"/>
            <a:chOff x="1940944" y="972571"/>
            <a:chExt cx="3641462" cy="1060121"/>
          </a:xfrm>
        </p:grpSpPr>
        <p:sp>
          <p:nvSpPr>
            <p:cNvPr id="58" name="文本框 57">
              <a:extLst>
                <a:ext uri="{FF2B5EF4-FFF2-40B4-BE49-F238E27FC236}">
                  <a16:creationId xmlns:a16="http://schemas.microsoft.com/office/drawing/2014/main" id="{C2C323FD-042C-4CE7-9BB2-A052033F334C}"/>
                </a:ext>
              </a:extLst>
            </p:cNvPr>
            <p:cNvSpPr txBox="1"/>
            <p:nvPr/>
          </p:nvSpPr>
          <p:spPr>
            <a:xfrm>
              <a:off x="1940944" y="972571"/>
              <a:ext cx="1638856" cy="430887"/>
            </a:xfrm>
            <a:prstGeom prst="rect">
              <a:avLst/>
            </a:prstGeom>
            <a:noFill/>
          </p:spPr>
          <p:txBody>
            <a:bodyPr wrap="square" rtlCol="0">
              <a:spAutoFit/>
            </a:bodyPr>
            <a:lstStyle/>
            <a:p>
              <a:r>
                <a:rPr lang="zh-CN" altLang="en-US" sz="2200" b="1" dirty="0">
                  <a:solidFill>
                    <a:schemeClr val="tx1">
                      <a:lumMod val="85000"/>
                      <a:lumOff val="15000"/>
                    </a:schemeClr>
                  </a:solidFill>
                  <a:latin typeface="+mn-ea"/>
                </a:rPr>
                <a:t>添加小标题</a:t>
              </a:r>
            </a:p>
          </p:txBody>
        </p:sp>
        <p:sp>
          <p:nvSpPr>
            <p:cNvPr id="59" name="TextBox 75">
              <a:extLst>
                <a:ext uri="{FF2B5EF4-FFF2-40B4-BE49-F238E27FC236}">
                  <a16:creationId xmlns:a16="http://schemas.microsoft.com/office/drawing/2014/main" id="{A42DC77E-66C3-4CE8-8E6F-22A47DAA3F01}"/>
                </a:ext>
              </a:extLst>
            </p:cNvPr>
            <p:cNvSpPr txBox="1"/>
            <p:nvPr/>
          </p:nvSpPr>
          <p:spPr>
            <a:xfrm>
              <a:off x="1950469" y="1361432"/>
              <a:ext cx="3631937"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mn-ea"/>
                  <a:cs typeface="Lato Light"/>
                </a:rPr>
                <a:t>您的内容打在这里，或者通过复制您的文本后</a:t>
              </a:r>
              <a:endParaRPr lang="en-US" dirty="0">
                <a:solidFill>
                  <a:schemeClr val="tx1">
                    <a:lumMod val="85000"/>
                    <a:lumOff val="15000"/>
                  </a:schemeClr>
                </a:solidFill>
                <a:latin typeface="+mn-ea"/>
                <a:cs typeface="Lato Light"/>
              </a:endParaRPr>
            </a:p>
          </p:txBody>
        </p:sp>
      </p:grpSp>
      <p:grpSp>
        <p:nvGrpSpPr>
          <p:cNvPr id="64" name="组合 63">
            <a:extLst>
              <a:ext uri="{FF2B5EF4-FFF2-40B4-BE49-F238E27FC236}">
                <a16:creationId xmlns:a16="http://schemas.microsoft.com/office/drawing/2014/main" id="{144A6683-EE1C-4712-884F-702404E63C93}"/>
              </a:ext>
            </a:extLst>
          </p:cNvPr>
          <p:cNvGrpSpPr/>
          <p:nvPr/>
        </p:nvGrpSpPr>
        <p:grpSpPr>
          <a:xfrm>
            <a:off x="1932465" y="2896219"/>
            <a:ext cx="3638288" cy="1063749"/>
            <a:chOff x="1745694" y="1092200"/>
            <a:chExt cx="3638288" cy="1063749"/>
          </a:xfrm>
        </p:grpSpPr>
        <p:sp>
          <p:nvSpPr>
            <p:cNvPr id="65" name="文本框 64">
              <a:extLst>
                <a:ext uri="{FF2B5EF4-FFF2-40B4-BE49-F238E27FC236}">
                  <a16:creationId xmlns:a16="http://schemas.microsoft.com/office/drawing/2014/main" id="{E3108C0D-CA21-477B-A740-43A675C3356F}"/>
                </a:ext>
              </a:extLst>
            </p:cNvPr>
            <p:cNvSpPr txBox="1"/>
            <p:nvPr/>
          </p:nvSpPr>
          <p:spPr>
            <a:xfrm>
              <a:off x="1745694" y="1092200"/>
              <a:ext cx="1638856" cy="430887"/>
            </a:xfrm>
            <a:prstGeom prst="rect">
              <a:avLst/>
            </a:prstGeom>
            <a:noFill/>
          </p:spPr>
          <p:txBody>
            <a:bodyPr wrap="square" rtlCol="0">
              <a:spAutoFit/>
            </a:bodyPr>
            <a:lstStyle/>
            <a:p>
              <a:r>
                <a:rPr lang="zh-CN" altLang="en-US" sz="2200" b="1" dirty="0">
                  <a:solidFill>
                    <a:schemeClr val="tx1">
                      <a:lumMod val="85000"/>
                      <a:lumOff val="15000"/>
                    </a:schemeClr>
                  </a:solidFill>
                  <a:latin typeface="+mn-ea"/>
                </a:rPr>
                <a:t>添加小标题</a:t>
              </a:r>
            </a:p>
          </p:txBody>
        </p:sp>
        <p:sp>
          <p:nvSpPr>
            <p:cNvPr id="66" name="TextBox 75">
              <a:extLst>
                <a:ext uri="{FF2B5EF4-FFF2-40B4-BE49-F238E27FC236}">
                  <a16:creationId xmlns:a16="http://schemas.microsoft.com/office/drawing/2014/main" id="{395DECB4-464F-4B47-9041-37A5F705D623}"/>
                </a:ext>
              </a:extLst>
            </p:cNvPr>
            <p:cNvSpPr txBox="1"/>
            <p:nvPr/>
          </p:nvSpPr>
          <p:spPr>
            <a:xfrm>
              <a:off x="1752045" y="1484689"/>
              <a:ext cx="3631937"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mn-ea"/>
                  <a:cs typeface="Lato Light"/>
                </a:rPr>
                <a:t>您的内容打在这里，或者通过复制您的文本后</a:t>
              </a:r>
              <a:endParaRPr lang="en-US" dirty="0">
                <a:solidFill>
                  <a:schemeClr val="tx1">
                    <a:lumMod val="85000"/>
                    <a:lumOff val="15000"/>
                  </a:schemeClr>
                </a:solidFill>
                <a:latin typeface="+mn-ea"/>
                <a:cs typeface="Lato Light"/>
              </a:endParaRPr>
            </a:p>
          </p:txBody>
        </p:sp>
      </p:grpSp>
      <p:grpSp>
        <p:nvGrpSpPr>
          <p:cNvPr id="70" name="组合 69">
            <a:extLst>
              <a:ext uri="{FF2B5EF4-FFF2-40B4-BE49-F238E27FC236}">
                <a16:creationId xmlns:a16="http://schemas.microsoft.com/office/drawing/2014/main" id="{80585523-E814-4473-9753-D6FB2D7DED2A}"/>
              </a:ext>
            </a:extLst>
          </p:cNvPr>
          <p:cNvGrpSpPr/>
          <p:nvPr/>
        </p:nvGrpSpPr>
        <p:grpSpPr>
          <a:xfrm>
            <a:off x="1932464" y="4648827"/>
            <a:ext cx="3712819" cy="1063749"/>
            <a:chOff x="1745694" y="1092200"/>
            <a:chExt cx="3712819" cy="1063749"/>
          </a:xfrm>
        </p:grpSpPr>
        <p:sp>
          <p:nvSpPr>
            <p:cNvPr id="71" name="文本框 70">
              <a:extLst>
                <a:ext uri="{FF2B5EF4-FFF2-40B4-BE49-F238E27FC236}">
                  <a16:creationId xmlns:a16="http://schemas.microsoft.com/office/drawing/2014/main" id="{D33075FB-0595-46EF-AA2A-84D78EBEAB4D}"/>
                </a:ext>
              </a:extLst>
            </p:cNvPr>
            <p:cNvSpPr txBox="1"/>
            <p:nvPr/>
          </p:nvSpPr>
          <p:spPr>
            <a:xfrm>
              <a:off x="1745694" y="1092200"/>
              <a:ext cx="1638856" cy="430887"/>
            </a:xfrm>
            <a:prstGeom prst="rect">
              <a:avLst/>
            </a:prstGeom>
            <a:noFill/>
          </p:spPr>
          <p:txBody>
            <a:bodyPr wrap="square" rtlCol="0">
              <a:spAutoFit/>
            </a:bodyPr>
            <a:lstStyle/>
            <a:p>
              <a:r>
                <a:rPr lang="zh-CN" altLang="en-US" sz="2200" b="1" dirty="0">
                  <a:solidFill>
                    <a:schemeClr val="tx1">
                      <a:lumMod val="85000"/>
                      <a:lumOff val="15000"/>
                    </a:schemeClr>
                  </a:solidFill>
                  <a:latin typeface="+mn-ea"/>
                </a:rPr>
                <a:t>添加小标题</a:t>
              </a:r>
            </a:p>
          </p:txBody>
        </p:sp>
        <p:sp>
          <p:nvSpPr>
            <p:cNvPr id="72" name="TextBox 75">
              <a:extLst>
                <a:ext uri="{FF2B5EF4-FFF2-40B4-BE49-F238E27FC236}">
                  <a16:creationId xmlns:a16="http://schemas.microsoft.com/office/drawing/2014/main" id="{20C521FD-017D-4484-9709-F3BF4DFD5C5D}"/>
                </a:ext>
              </a:extLst>
            </p:cNvPr>
            <p:cNvSpPr txBox="1"/>
            <p:nvPr/>
          </p:nvSpPr>
          <p:spPr>
            <a:xfrm>
              <a:off x="1758394" y="1484689"/>
              <a:ext cx="3700119"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mn-ea"/>
                  <a:cs typeface="Lato Light"/>
                </a:rPr>
                <a:t>您的内容打在这里，或者通过复制您的文本后</a:t>
              </a:r>
              <a:endParaRPr lang="en-US" dirty="0">
                <a:solidFill>
                  <a:schemeClr val="tx1">
                    <a:lumMod val="85000"/>
                    <a:lumOff val="15000"/>
                  </a:schemeClr>
                </a:solidFill>
                <a:latin typeface="+mn-ea"/>
                <a:cs typeface="Lato Light"/>
              </a:endParaRPr>
            </a:p>
          </p:txBody>
        </p:sp>
      </p:grpSp>
      <p:grpSp>
        <p:nvGrpSpPr>
          <p:cNvPr id="76" name="组合 75">
            <a:extLst>
              <a:ext uri="{FF2B5EF4-FFF2-40B4-BE49-F238E27FC236}">
                <a16:creationId xmlns:a16="http://schemas.microsoft.com/office/drawing/2014/main" id="{1E6B4AE7-FFB0-494A-85FC-5E2BE4BFC7F1}"/>
              </a:ext>
            </a:extLst>
          </p:cNvPr>
          <p:cNvGrpSpPr/>
          <p:nvPr/>
        </p:nvGrpSpPr>
        <p:grpSpPr>
          <a:xfrm>
            <a:off x="7809125" y="1145425"/>
            <a:ext cx="3642529" cy="1063749"/>
            <a:chOff x="1760396" y="1092200"/>
            <a:chExt cx="2587107" cy="1063749"/>
          </a:xfrm>
        </p:grpSpPr>
        <p:sp>
          <p:nvSpPr>
            <p:cNvPr id="77" name="文本框 76">
              <a:extLst>
                <a:ext uri="{FF2B5EF4-FFF2-40B4-BE49-F238E27FC236}">
                  <a16:creationId xmlns:a16="http://schemas.microsoft.com/office/drawing/2014/main" id="{8B9D02F3-1150-4627-85A9-6DB58BFEAA07}"/>
                </a:ext>
              </a:extLst>
            </p:cNvPr>
            <p:cNvSpPr txBox="1"/>
            <p:nvPr/>
          </p:nvSpPr>
          <p:spPr>
            <a:xfrm>
              <a:off x="1760396" y="1092200"/>
              <a:ext cx="1638856" cy="430887"/>
            </a:xfrm>
            <a:prstGeom prst="rect">
              <a:avLst/>
            </a:prstGeom>
            <a:noFill/>
          </p:spPr>
          <p:txBody>
            <a:bodyPr wrap="square" rtlCol="0">
              <a:spAutoFit/>
            </a:bodyPr>
            <a:lstStyle/>
            <a:p>
              <a:r>
                <a:rPr lang="zh-CN" altLang="en-US" sz="2200" b="1" dirty="0">
                  <a:solidFill>
                    <a:schemeClr val="tx1">
                      <a:lumMod val="85000"/>
                      <a:lumOff val="15000"/>
                    </a:schemeClr>
                  </a:solidFill>
                  <a:latin typeface="+mn-ea"/>
                </a:rPr>
                <a:t>添加小标题</a:t>
              </a:r>
            </a:p>
          </p:txBody>
        </p:sp>
        <p:sp>
          <p:nvSpPr>
            <p:cNvPr id="78" name="TextBox 75">
              <a:extLst>
                <a:ext uri="{FF2B5EF4-FFF2-40B4-BE49-F238E27FC236}">
                  <a16:creationId xmlns:a16="http://schemas.microsoft.com/office/drawing/2014/main" id="{0D78DC20-71B1-4130-B062-7E1FC761DBC1}"/>
                </a:ext>
              </a:extLst>
            </p:cNvPr>
            <p:cNvSpPr txBox="1"/>
            <p:nvPr/>
          </p:nvSpPr>
          <p:spPr>
            <a:xfrm>
              <a:off x="1767918" y="1484689"/>
              <a:ext cx="2579585"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mn-ea"/>
                  <a:cs typeface="Lato Light"/>
                </a:rPr>
                <a:t>您的内容打在这里，或者通过复制您的文本后</a:t>
              </a:r>
              <a:endParaRPr lang="en-US" dirty="0">
                <a:solidFill>
                  <a:schemeClr val="tx1">
                    <a:lumMod val="85000"/>
                    <a:lumOff val="15000"/>
                  </a:schemeClr>
                </a:solidFill>
                <a:latin typeface="+mn-ea"/>
                <a:cs typeface="Lato Light"/>
              </a:endParaRPr>
            </a:p>
          </p:txBody>
        </p:sp>
      </p:grpSp>
      <p:grpSp>
        <p:nvGrpSpPr>
          <p:cNvPr id="69" name="组合 68">
            <a:extLst>
              <a:ext uri="{FF2B5EF4-FFF2-40B4-BE49-F238E27FC236}">
                <a16:creationId xmlns:a16="http://schemas.microsoft.com/office/drawing/2014/main" id="{25137D85-8889-4B4D-A6E7-B7BF87305D5A}"/>
              </a:ext>
            </a:extLst>
          </p:cNvPr>
          <p:cNvGrpSpPr/>
          <p:nvPr/>
        </p:nvGrpSpPr>
        <p:grpSpPr>
          <a:xfrm>
            <a:off x="7811236" y="2897126"/>
            <a:ext cx="3640409" cy="1063749"/>
            <a:chOff x="1761897" y="1092200"/>
            <a:chExt cx="2585602" cy="1063749"/>
          </a:xfrm>
        </p:grpSpPr>
        <p:sp>
          <p:nvSpPr>
            <p:cNvPr id="85" name="文本框 84">
              <a:extLst>
                <a:ext uri="{FF2B5EF4-FFF2-40B4-BE49-F238E27FC236}">
                  <a16:creationId xmlns:a16="http://schemas.microsoft.com/office/drawing/2014/main" id="{35E7C9D3-9109-4B61-A94A-E43F02FC4B30}"/>
                </a:ext>
              </a:extLst>
            </p:cNvPr>
            <p:cNvSpPr txBox="1"/>
            <p:nvPr/>
          </p:nvSpPr>
          <p:spPr>
            <a:xfrm>
              <a:off x="1761897" y="1092200"/>
              <a:ext cx="1638856" cy="430887"/>
            </a:xfrm>
            <a:prstGeom prst="rect">
              <a:avLst/>
            </a:prstGeom>
            <a:noFill/>
          </p:spPr>
          <p:txBody>
            <a:bodyPr wrap="square" rtlCol="0">
              <a:spAutoFit/>
            </a:bodyPr>
            <a:lstStyle/>
            <a:p>
              <a:r>
                <a:rPr lang="zh-CN" altLang="en-US" sz="2200" b="1" dirty="0">
                  <a:solidFill>
                    <a:schemeClr val="tx1">
                      <a:lumMod val="85000"/>
                      <a:lumOff val="15000"/>
                    </a:schemeClr>
                  </a:solidFill>
                  <a:latin typeface="+mn-ea"/>
                </a:rPr>
                <a:t>添加小标题</a:t>
              </a:r>
            </a:p>
          </p:txBody>
        </p:sp>
        <p:sp>
          <p:nvSpPr>
            <p:cNvPr id="90" name="TextBox 75">
              <a:extLst>
                <a:ext uri="{FF2B5EF4-FFF2-40B4-BE49-F238E27FC236}">
                  <a16:creationId xmlns:a16="http://schemas.microsoft.com/office/drawing/2014/main" id="{A76621F4-647A-48FB-9FB2-E7E8717F46DB}"/>
                </a:ext>
              </a:extLst>
            </p:cNvPr>
            <p:cNvSpPr txBox="1"/>
            <p:nvPr/>
          </p:nvSpPr>
          <p:spPr>
            <a:xfrm>
              <a:off x="1767914" y="1484689"/>
              <a:ext cx="2579585"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mn-ea"/>
                  <a:cs typeface="Lato Light"/>
                </a:rPr>
                <a:t>您的内容打在这里，或者通过复制您的文本后</a:t>
              </a:r>
              <a:endParaRPr lang="en-US" dirty="0">
                <a:solidFill>
                  <a:schemeClr val="tx1">
                    <a:lumMod val="85000"/>
                    <a:lumOff val="15000"/>
                  </a:schemeClr>
                </a:solidFill>
                <a:latin typeface="+mn-ea"/>
                <a:cs typeface="Lato Light"/>
              </a:endParaRPr>
            </a:p>
          </p:txBody>
        </p:sp>
      </p:grpSp>
      <p:grpSp>
        <p:nvGrpSpPr>
          <p:cNvPr id="103" name="组合 102">
            <a:extLst>
              <a:ext uri="{FF2B5EF4-FFF2-40B4-BE49-F238E27FC236}">
                <a16:creationId xmlns:a16="http://schemas.microsoft.com/office/drawing/2014/main" id="{09FECA44-E499-4AF2-82EC-D4C1794826FC}"/>
              </a:ext>
            </a:extLst>
          </p:cNvPr>
          <p:cNvGrpSpPr/>
          <p:nvPr/>
        </p:nvGrpSpPr>
        <p:grpSpPr>
          <a:xfrm>
            <a:off x="7809125" y="4648827"/>
            <a:ext cx="3644647" cy="1063749"/>
            <a:chOff x="1760396" y="1092200"/>
            <a:chExt cx="2588611" cy="1063749"/>
          </a:xfrm>
        </p:grpSpPr>
        <p:sp>
          <p:nvSpPr>
            <p:cNvPr id="104" name="文本框 103">
              <a:extLst>
                <a:ext uri="{FF2B5EF4-FFF2-40B4-BE49-F238E27FC236}">
                  <a16:creationId xmlns:a16="http://schemas.microsoft.com/office/drawing/2014/main" id="{DEF45CE9-A7D8-44A5-8918-B3D3C49AF4C5}"/>
                </a:ext>
              </a:extLst>
            </p:cNvPr>
            <p:cNvSpPr txBox="1"/>
            <p:nvPr/>
          </p:nvSpPr>
          <p:spPr>
            <a:xfrm>
              <a:off x="1760396" y="1092200"/>
              <a:ext cx="1638856" cy="430887"/>
            </a:xfrm>
            <a:prstGeom prst="rect">
              <a:avLst/>
            </a:prstGeom>
            <a:noFill/>
          </p:spPr>
          <p:txBody>
            <a:bodyPr wrap="square" rtlCol="0">
              <a:spAutoFit/>
            </a:bodyPr>
            <a:lstStyle/>
            <a:p>
              <a:r>
                <a:rPr lang="zh-CN" altLang="en-US" sz="2200" b="1" dirty="0">
                  <a:solidFill>
                    <a:schemeClr val="tx1">
                      <a:lumMod val="85000"/>
                      <a:lumOff val="15000"/>
                    </a:schemeClr>
                  </a:solidFill>
                  <a:latin typeface="+mn-ea"/>
                </a:rPr>
                <a:t>添加小标题</a:t>
              </a:r>
            </a:p>
          </p:txBody>
        </p:sp>
        <p:sp>
          <p:nvSpPr>
            <p:cNvPr id="105" name="TextBox 75">
              <a:extLst>
                <a:ext uri="{FF2B5EF4-FFF2-40B4-BE49-F238E27FC236}">
                  <a16:creationId xmlns:a16="http://schemas.microsoft.com/office/drawing/2014/main" id="{C81ED8D5-0BCA-47B0-A0A2-744DAF2368CF}"/>
                </a:ext>
              </a:extLst>
            </p:cNvPr>
            <p:cNvSpPr txBox="1"/>
            <p:nvPr/>
          </p:nvSpPr>
          <p:spPr>
            <a:xfrm>
              <a:off x="1769422" y="1484689"/>
              <a:ext cx="2579585"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mn-ea"/>
                  <a:cs typeface="Lato Light"/>
                </a:rPr>
                <a:t>您的内容打在这里，或者通过复制您的文本后</a:t>
              </a:r>
              <a:endParaRPr lang="en-US" dirty="0">
                <a:solidFill>
                  <a:schemeClr val="tx1">
                    <a:lumMod val="85000"/>
                    <a:lumOff val="15000"/>
                  </a:schemeClr>
                </a:solidFill>
                <a:latin typeface="+mn-ea"/>
                <a:cs typeface="Lato Light"/>
              </a:endParaRPr>
            </a:p>
          </p:txBody>
        </p:sp>
      </p:grpSp>
      <p:sp>
        <p:nvSpPr>
          <p:cNvPr id="98" name="椭圆 97">
            <a:extLst>
              <a:ext uri="{FF2B5EF4-FFF2-40B4-BE49-F238E27FC236}">
                <a16:creationId xmlns:a16="http://schemas.microsoft.com/office/drawing/2014/main" id="{2F8284BD-F99F-4318-82EF-64CEBE86EC7B}"/>
              </a:ext>
            </a:extLst>
          </p:cNvPr>
          <p:cNvSpPr/>
          <p:nvPr/>
        </p:nvSpPr>
        <p:spPr>
          <a:xfrm>
            <a:off x="6723314" y="2968200"/>
            <a:ext cx="921600" cy="921600"/>
          </a:xfrm>
          <a:prstGeom prst="ellipse">
            <a:avLst/>
          </a:prstGeom>
          <a:solidFill>
            <a:schemeClr val="accent1">
              <a:lumMod val="60000"/>
              <a:lumOff val="40000"/>
            </a:schemeClr>
          </a:solidFill>
          <a:ln w="1905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椭圆 105">
            <a:extLst>
              <a:ext uri="{FF2B5EF4-FFF2-40B4-BE49-F238E27FC236}">
                <a16:creationId xmlns:a16="http://schemas.microsoft.com/office/drawing/2014/main" id="{956EC91A-9C39-45C5-9BDB-5480BB3DB509}"/>
              </a:ext>
            </a:extLst>
          </p:cNvPr>
          <p:cNvSpPr/>
          <p:nvPr/>
        </p:nvSpPr>
        <p:spPr>
          <a:xfrm>
            <a:off x="6723314" y="4719901"/>
            <a:ext cx="921600" cy="921600"/>
          </a:xfrm>
          <a:prstGeom prst="ellipse">
            <a:avLst/>
          </a:prstGeom>
          <a:solidFill>
            <a:schemeClr val="accent1">
              <a:lumMod val="75000"/>
            </a:schemeClr>
          </a:solidFill>
          <a:ln w="1905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a:extLst>
              <a:ext uri="{FF2B5EF4-FFF2-40B4-BE49-F238E27FC236}">
                <a16:creationId xmlns:a16="http://schemas.microsoft.com/office/drawing/2014/main" id="{454C979C-3129-4898-88E0-40A718B3E75E}"/>
              </a:ext>
            </a:extLst>
          </p:cNvPr>
          <p:cNvGrpSpPr/>
          <p:nvPr/>
        </p:nvGrpSpPr>
        <p:grpSpPr>
          <a:xfrm>
            <a:off x="874001" y="1210816"/>
            <a:ext cx="921600" cy="921600"/>
            <a:chOff x="1733904" y="2073006"/>
            <a:chExt cx="946800" cy="946800"/>
          </a:xfrm>
        </p:grpSpPr>
        <p:sp>
          <p:nvSpPr>
            <p:cNvPr id="95" name="椭圆 94">
              <a:extLst>
                <a:ext uri="{FF2B5EF4-FFF2-40B4-BE49-F238E27FC236}">
                  <a16:creationId xmlns:a16="http://schemas.microsoft.com/office/drawing/2014/main" id="{B6271845-A68A-410C-8D86-869D34361855}"/>
                </a:ext>
              </a:extLst>
            </p:cNvPr>
            <p:cNvSpPr/>
            <p:nvPr/>
          </p:nvSpPr>
          <p:spPr>
            <a:xfrm>
              <a:off x="1733904" y="2073006"/>
              <a:ext cx="946800" cy="946800"/>
            </a:xfrm>
            <a:prstGeom prst="ellipse">
              <a:avLst/>
            </a:prstGeom>
            <a:solidFill>
              <a:schemeClr val="accent1">
                <a:lumMod val="60000"/>
                <a:lumOff val="40000"/>
              </a:schemeClr>
            </a:solidFill>
            <a:ln w="1905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Freeform 5">
              <a:extLst>
                <a:ext uri="{FF2B5EF4-FFF2-40B4-BE49-F238E27FC236}">
                  <a16:creationId xmlns:a16="http://schemas.microsoft.com/office/drawing/2014/main" id="{C6D94E63-AC07-47AD-8FF0-4C53DF7A61D3}"/>
                </a:ext>
              </a:extLst>
            </p:cNvPr>
            <p:cNvSpPr>
              <a:spLocks noEditPoints="1"/>
            </p:cNvSpPr>
            <p:nvPr/>
          </p:nvSpPr>
          <p:spPr bwMode="auto">
            <a:xfrm>
              <a:off x="1981906" y="2400115"/>
              <a:ext cx="454134" cy="287792"/>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7" name="组合 96">
            <a:extLst>
              <a:ext uri="{FF2B5EF4-FFF2-40B4-BE49-F238E27FC236}">
                <a16:creationId xmlns:a16="http://schemas.microsoft.com/office/drawing/2014/main" id="{0B5614E6-65DA-487A-9477-4CF0E67E6D69}"/>
              </a:ext>
            </a:extLst>
          </p:cNvPr>
          <p:cNvGrpSpPr/>
          <p:nvPr/>
        </p:nvGrpSpPr>
        <p:grpSpPr>
          <a:xfrm>
            <a:off x="6723044" y="1216499"/>
            <a:ext cx="921600" cy="921600"/>
            <a:chOff x="4409017" y="3933825"/>
            <a:chExt cx="546099" cy="546099"/>
          </a:xfrm>
        </p:grpSpPr>
        <p:sp>
          <p:nvSpPr>
            <p:cNvPr id="99" name="椭圆 98">
              <a:extLst>
                <a:ext uri="{FF2B5EF4-FFF2-40B4-BE49-F238E27FC236}">
                  <a16:creationId xmlns:a16="http://schemas.microsoft.com/office/drawing/2014/main" id="{7D737C4F-EF8F-4CE9-9BA0-AB1A7778273D}"/>
                </a:ext>
              </a:extLst>
            </p:cNvPr>
            <p:cNvSpPr/>
            <p:nvPr/>
          </p:nvSpPr>
          <p:spPr>
            <a:xfrm>
              <a:off x="4409017" y="3933825"/>
              <a:ext cx="546099" cy="546099"/>
            </a:xfrm>
            <a:prstGeom prst="ellipse">
              <a:avLst/>
            </a:prstGeom>
            <a:solidFill>
              <a:schemeClr val="bg1">
                <a:lumMod val="65000"/>
              </a:schemeClr>
            </a:solidFill>
            <a:ln w="1905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Freeform 9">
              <a:extLst>
                <a:ext uri="{FF2B5EF4-FFF2-40B4-BE49-F238E27FC236}">
                  <a16:creationId xmlns:a16="http://schemas.microsoft.com/office/drawing/2014/main" id="{B7556E4A-D9D6-4537-BFB7-E6459CB176A2}"/>
                </a:ext>
              </a:extLst>
            </p:cNvPr>
            <p:cNvSpPr>
              <a:spLocks noEditPoints="1"/>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grpSp>
        <p:nvGrpSpPr>
          <p:cNvPr id="101" name="组合 100">
            <a:extLst>
              <a:ext uri="{FF2B5EF4-FFF2-40B4-BE49-F238E27FC236}">
                <a16:creationId xmlns:a16="http://schemas.microsoft.com/office/drawing/2014/main" id="{DAB28EC1-D040-4C06-9ECA-8E34014C9385}"/>
              </a:ext>
            </a:extLst>
          </p:cNvPr>
          <p:cNvGrpSpPr/>
          <p:nvPr/>
        </p:nvGrpSpPr>
        <p:grpSpPr>
          <a:xfrm>
            <a:off x="878522" y="4719901"/>
            <a:ext cx="921600" cy="921600"/>
            <a:chOff x="8711247" y="3743871"/>
            <a:chExt cx="968400" cy="968400"/>
          </a:xfrm>
        </p:grpSpPr>
        <p:sp>
          <p:nvSpPr>
            <p:cNvPr id="129" name="椭圆 128">
              <a:extLst>
                <a:ext uri="{FF2B5EF4-FFF2-40B4-BE49-F238E27FC236}">
                  <a16:creationId xmlns:a16="http://schemas.microsoft.com/office/drawing/2014/main" id="{840A3464-2C2C-48B3-8A05-3246F343C431}"/>
                </a:ext>
              </a:extLst>
            </p:cNvPr>
            <p:cNvSpPr/>
            <p:nvPr/>
          </p:nvSpPr>
          <p:spPr>
            <a:xfrm>
              <a:off x="8711247" y="3743871"/>
              <a:ext cx="968400" cy="968400"/>
            </a:xfrm>
            <a:prstGeom prst="ellipse">
              <a:avLst/>
            </a:prstGeom>
            <a:solidFill>
              <a:schemeClr val="accent1">
                <a:lumMod val="60000"/>
                <a:lumOff val="40000"/>
              </a:schemeClr>
            </a:solidFill>
            <a:ln w="1905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Freeform 9">
              <a:extLst>
                <a:ext uri="{FF2B5EF4-FFF2-40B4-BE49-F238E27FC236}">
                  <a16:creationId xmlns:a16="http://schemas.microsoft.com/office/drawing/2014/main" id="{7540C24D-DEE6-4E44-9EE5-18F99113FF48}"/>
                </a:ext>
              </a:extLst>
            </p:cNvPr>
            <p:cNvSpPr>
              <a:spLocks noEditPoints="1"/>
            </p:cNvSpPr>
            <p:nvPr/>
          </p:nvSpPr>
          <p:spPr bwMode="auto">
            <a:xfrm>
              <a:off x="8969562" y="4036520"/>
              <a:ext cx="451770" cy="383102"/>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31" name="组合 130">
            <a:extLst>
              <a:ext uri="{FF2B5EF4-FFF2-40B4-BE49-F238E27FC236}">
                <a16:creationId xmlns:a16="http://schemas.microsoft.com/office/drawing/2014/main" id="{F0530D06-AC8E-4ADB-86E9-13F03E2B85F1}"/>
              </a:ext>
            </a:extLst>
          </p:cNvPr>
          <p:cNvGrpSpPr/>
          <p:nvPr/>
        </p:nvGrpSpPr>
        <p:grpSpPr>
          <a:xfrm>
            <a:off x="869950" y="2964281"/>
            <a:ext cx="921600" cy="921600"/>
            <a:chOff x="7224185" y="1221999"/>
            <a:chExt cx="546099" cy="546099"/>
          </a:xfrm>
        </p:grpSpPr>
        <p:sp>
          <p:nvSpPr>
            <p:cNvPr id="132" name="椭圆 131">
              <a:extLst>
                <a:ext uri="{FF2B5EF4-FFF2-40B4-BE49-F238E27FC236}">
                  <a16:creationId xmlns:a16="http://schemas.microsoft.com/office/drawing/2014/main" id="{4D2D035B-B197-4000-8F92-E850D233A4C0}"/>
                </a:ext>
              </a:extLst>
            </p:cNvPr>
            <p:cNvSpPr/>
            <p:nvPr/>
          </p:nvSpPr>
          <p:spPr>
            <a:xfrm>
              <a:off x="7224185" y="1221999"/>
              <a:ext cx="546099" cy="546099"/>
            </a:xfrm>
            <a:prstGeom prst="ellipse">
              <a:avLst/>
            </a:prstGeom>
            <a:solidFill>
              <a:schemeClr val="accent1"/>
            </a:solidFill>
            <a:ln w="1905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3" name="Freeform 13">
              <a:extLst>
                <a:ext uri="{FF2B5EF4-FFF2-40B4-BE49-F238E27FC236}">
                  <a16:creationId xmlns:a16="http://schemas.microsoft.com/office/drawing/2014/main" id="{F390A969-5973-459D-AD67-B75E8EACA367}"/>
                </a:ext>
              </a:extLst>
            </p:cNvPr>
            <p:cNvSpPr>
              <a:spLocks noEditPoints="1"/>
            </p:cNvSpPr>
            <p:nvPr/>
          </p:nvSpPr>
          <p:spPr bwMode="auto">
            <a:xfrm>
              <a:off x="7372997" y="1370813"/>
              <a:ext cx="248471" cy="248471"/>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4" name="Freeform 17">
            <a:extLst>
              <a:ext uri="{FF2B5EF4-FFF2-40B4-BE49-F238E27FC236}">
                <a16:creationId xmlns:a16="http://schemas.microsoft.com/office/drawing/2014/main" id="{36D772D8-217E-429A-AA3A-4B477941CDA0}"/>
              </a:ext>
            </a:extLst>
          </p:cNvPr>
          <p:cNvSpPr>
            <a:spLocks noEditPoints="1"/>
          </p:cNvSpPr>
          <p:nvPr/>
        </p:nvSpPr>
        <p:spPr bwMode="auto">
          <a:xfrm>
            <a:off x="6990423" y="4961902"/>
            <a:ext cx="387383" cy="437599"/>
          </a:xfrm>
          <a:custGeom>
            <a:avLst/>
            <a:gdLst>
              <a:gd name="T0" fmla="*/ 37 w 162"/>
              <a:gd name="T1" fmla="*/ 26 h 183"/>
              <a:gd name="T2" fmla="*/ 6 w 162"/>
              <a:gd name="T3" fmla="*/ 43 h 183"/>
              <a:gd name="T4" fmla="*/ 80 w 162"/>
              <a:gd name="T5" fmla="*/ 85 h 183"/>
              <a:gd name="T6" fmla="*/ 112 w 162"/>
              <a:gd name="T7" fmla="*/ 69 h 183"/>
              <a:gd name="T8" fmla="*/ 37 w 162"/>
              <a:gd name="T9" fmla="*/ 26 h 183"/>
              <a:gd name="T10" fmla="*/ 155 w 162"/>
              <a:gd name="T11" fmla="*/ 44 h 183"/>
              <a:gd name="T12" fmla="*/ 80 w 162"/>
              <a:gd name="T13" fmla="*/ 0 h 183"/>
              <a:gd name="T14" fmla="*/ 52 w 162"/>
              <a:gd name="T15" fmla="*/ 17 h 183"/>
              <a:gd name="T16" fmla="*/ 127 w 162"/>
              <a:gd name="T17" fmla="*/ 59 h 183"/>
              <a:gd name="T18" fmla="*/ 155 w 162"/>
              <a:gd name="T19" fmla="*/ 44 h 183"/>
              <a:gd name="T20" fmla="*/ 88 w 162"/>
              <a:gd name="T21" fmla="*/ 98 h 183"/>
              <a:gd name="T22" fmla="*/ 88 w 162"/>
              <a:gd name="T23" fmla="*/ 183 h 183"/>
              <a:gd name="T24" fmla="*/ 162 w 162"/>
              <a:gd name="T25" fmla="*/ 141 h 183"/>
              <a:gd name="T26" fmla="*/ 162 w 162"/>
              <a:gd name="T27" fmla="*/ 56 h 183"/>
              <a:gd name="T28" fmla="*/ 88 w 162"/>
              <a:gd name="T29" fmla="*/ 98 h 183"/>
              <a:gd name="T30" fmla="*/ 0 w 162"/>
              <a:gd name="T31" fmla="*/ 141 h 183"/>
              <a:gd name="T32" fmla="*/ 73 w 162"/>
              <a:gd name="T33" fmla="*/ 183 h 183"/>
              <a:gd name="T34" fmla="*/ 73 w 162"/>
              <a:gd name="T35" fmla="*/ 98 h 183"/>
              <a:gd name="T36" fmla="*/ 0 w 162"/>
              <a:gd name="T37" fmla="*/ 56 h 183"/>
              <a:gd name="T38" fmla="*/ 0 w 162"/>
              <a:gd name="T39" fmla="*/ 14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183">
                <a:moveTo>
                  <a:pt x="37" y="26"/>
                </a:moveTo>
                <a:lnTo>
                  <a:pt x="6" y="43"/>
                </a:lnTo>
                <a:lnTo>
                  <a:pt x="80" y="85"/>
                </a:lnTo>
                <a:lnTo>
                  <a:pt x="112" y="69"/>
                </a:lnTo>
                <a:lnTo>
                  <a:pt x="37" y="26"/>
                </a:lnTo>
                <a:close/>
                <a:moveTo>
                  <a:pt x="155" y="44"/>
                </a:moveTo>
                <a:lnTo>
                  <a:pt x="80" y="0"/>
                </a:lnTo>
                <a:lnTo>
                  <a:pt x="52" y="17"/>
                </a:lnTo>
                <a:lnTo>
                  <a:pt x="127" y="59"/>
                </a:lnTo>
                <a:lnTo>
                  <a:pt x="155" y="44"/>
                </a:lnTo>
                <a:close/>
                <a:moveTo>
                  <a:pt x="88" y="98"/>
                </a:moveTo>
                <a:lnTo>
                  <a:pt x="88" y="183"/>
                </a:lnTo>
                <a:lnTo>
                  <a:pt x="162" y="141"/>
                </a:lnTo>
                <a:lnTo>
                  <a:pt x="162" y="56"/>
                </a:lnTo>
                <a:lnTo>
                  <a:pt x="88" y="98"/>
                </a:lnTo>
                <a:close/>
                <a:moveTo>
                  <a:pt x="0" y="141"/>
                </a:moveTo>
                <a:lnTo>
                  <a:pt x="73" y="183"/>
                </a:lnTo>
                <a:lnTo>
                  <a:pt x="73" y="98"/>
                </a:lnTo>
                <a:lnTo>
                  <a:pt x="0" y="56"/>
                </a:lnTo>
                <a:lnTo>
                  <a:pt x="0" y="14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13">
            <a:extLst>
              <a:ext uri="{FF2B5EF4-FFF2-40B4-BE49-F238E27FC236}">
                <a16:creationId xmlns:a16="http://schemas.microsoft.com/office/drawing/2014/main" id="{29AAF7B2-7BE4-4E6F-9659-DB1261C5247A}"/>
              </a:ext>
            </a:extLst>
          </p:cNvPr>
          <p:cNvSpPr>
            <a:spLocks noEditPoints="1"/>
          </p:cNvSpPr>
          <p:nvPr/>
        </p:nvSpPr>
        <p:spPr bwMode="auto">
          <a:xfrm>
            <a:off x="7018535" y="3224076"/>
            <a:ext cx="331158" cy="409849"/>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047359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F37FF5D8-DBA3-48A3-9DC5-3036878438F0}"/>
              </a:ext>
            </a:extLst>
          </p:cNvPr>
          <p:cNvSpPr/>
          <p:nvPr/>
        </p:nvSpPr>
        <p:spPr>
          <a:xfrm>
            <a:off x="4583549" y="1916549"/>
            <a:ext cx="3024902" cy="3024902"/>
          </a:xfrm>
          <a:prstGeom prst="ellipse">
            <a:avLst/>
          </a:prstGeom>
          <a:solidFill>
            <a:schemeClr val="bg1">
              <a:alpha val="80000"/>
            </a:schemeClr>
          </a:solidFill>
          <a:ln w="9525">
            <a:gradFill flip="none" rotWithShape="1">
              <a:gsLst>
                <a:gs pos="0">
                  <a:schemeClr val="accent1">
                    <a:lumMod val="5000"/>
                    <a:lumOff val="95000"/>
                  </a:schemeClr>
                </a:gs>
                <a:gs pos="54000">
                  <a:schemeClr val="accent1">
                    <a:lumMod val="45000"/>
                    <a:lumOff val="55000"/>
                    <a:alpha val="0"/>
                  </a:schemeClr>
                </a:gs>
                <a:gs pos="100000">
                  <a:schemeClr val="accent1">
                    <a:lumMod val="30000"/>
                    <a:lumOff val="70000"/>
                  </a:schemeClr>
                </a:gs>
              </a:gsLst>
              <a:path path="shape">
                <a:fillToRect l="50000" t="50000" r="50000" b="50000"/>
              </a:path>
              <a:tileRect/>
            </a:grad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6" name="椭圆 5">
            <a:extLst>
              <a:ext uri="{FF2B5EF4-FFF2-40B4-BE49-F238E27FC236}">
                <a16:creationId xmlns:a16="http://schemas.microsoft.com/office/drawing/2014/main" id="{28366683-7730-4BC4-AE01-AD34E239BAFC}"/>
              </a:ext>
            </a:extLst>
          </p:cNvPr>
          <p:cNvSpPr/>
          <p:nvPr/>
        </p:nvSpPr>
        <p:spPr>
          <a:xfrm>
            <a:off x="4091905" y="1507948"/>
            <a:ext cx="4008190" cy="3842104"/>
          </a:xfrm>
          <a:prstGeom prst="ellipse">
            <a:avLst/>
          </a:prstGeom>
          <a:noFill/>
          <a:ln>
            <a:gradFill>
              <a:gsLst>
                <a:gs pos="14000">
                  <a:schemeClr val="accent1">
                    <a:lumMod val="5000"/>
                    <a:lumOff val="95000"/>
                    <a:alpha val="0"/>
                  </a:schemeClr>
                </a:gs>
                <a:gs pos="26000">
                  <a:schemeClr val="accent1">
                    <a:lumMod val="60000"/>
                    <a:lumOff val="40000"/>
                  </a:schemeClr>
                </a:gs>
                <a:gs pos="67000">
                  <a:schemeClr val="accent1">
                    <a:lumMod val="60000"/>
                    <a:lumOff val="40000"/>
                  </a:schemeClr>
                </a:gs>
                <a:gs pos="87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A023467-BEFE-46F7-BB47-D4A4C208A78B}"/>
              </a:ext>
            </a:extLst>
          </p:cNvPr>
          <p:cNvSpPr/>
          <p:nvPr/>
        </p:nvSpPr>
        <p:spPr>
          <a:xfrm>
            <a:off x="3656232" y="1090328"/>
            <a:ext cx="4879536" cy="4677344"/>
          </a:xfrm>
          <a:prstGeom prst="ellipse">
            <a:avLst/>
          </a:prstGeom>
          <a:noFill/>
          <a:ln cap="rnd">
            <a:gradFill>
              <a:gsLst>
                <a:gs pos="14000">
                  <a:schemeClr val="accent1">
                    <a:lumMod val="5000"/>
                    <a:lumOff val="95000"/>
                  </a:schemeClr>
                </a:gs>
                <a:gs pos="33000">
                  <a:schemeClr val="accent1">
                    <a:lumMod val="60000"/>
                    <a:lumOff val="40000"/>
                  </a:schemeClr>
                </a:gs>
                <a:gs pos="80000">
                  <a:schemeClr val="accent1">
                    <a:lumMod val="60000"/>
                    <a:lumOff val="40000"/>
                  </a:schemeClr>
                </a:gs>
                <a:gs pos="92000">
                  <a:schemeClr val="bg1">
                    <a:alpha val="0"/>
                  </a:schemeClr>
                </a:gs>
              </a:gsLst>
              <a:lin ang="5400000" scaled="1"/>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a:extLst>
              <a:ext uri="{FF2B5EF4-FFF2-40B4-BE49-F238E27FC236}">
                <a16:creationId xmlns:a16="http://schemas.microsoft.com/office/drawing/2014/main" id="{48943A1F-8482-4074-92DA-1CCE3F378A4F}"/>
              </a:ext>
            </a:extLst>
          </p:cNvPr>
          <p:cNvSpPr/>
          <p:nvPr/>
        </p:nvSpPr>
        <p:spPr>
          <a:xfrm>
            <a:off x="1869973" y="-621914"/>
            <a:ext cx="8452054" cy="8101828"/>
          </a:xfrm>
          <a:prstGeom prst="ellipse">
            <a:avLst/>
          </a:prstGeom>
          <a:noFill/>
          <a:ln cap="rnd">
            <a:gradFill>
              <a:gsLst>
                <a:gs pos="13000">
                  <a:schemeClr val="accent1">
                    <a:lumMod val="5000"/>
                    <a:lumOff val="95000"/>
                    <a:alpha val="0"/>
                  </a:schemeClr>
                </a:gs>
                <a:gs pos="30000">
                  <a:schemeClr val="accent1">
                    <a:lumMod val="60000"/>
                    <a:lumOff val="40000"/>
                  </a:schemeClr>
                </a:gs>
                <a:gs pos="74000">
                  <a:schemeClr val="accent1">
                    <a:lumMod val="60000"/>
                    <a:lumOff val="40000"/>
                  </a:schemeClr>
                </a:gs>
                <a:gs pos="91000">
                  <a:schemeClr val="bg1">
                    <a:alpha val="0"/>
                  </a:schemeClr>
                </a:gs>
              </a:gsLst>
              <a:lin ang="5400000" scaled="1"/>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E54CA206-174A-478C-8D3A-F6E3A1E36256}"/>
              </a:ext>
            </a:extLst>
          </p:cNvPr>
          <p:cNvSpPr>
            <a:spLocks noGrp="1"/>
          </p:cNvSpPr>
          <p:nvPr>
            <p:ph type="body" sz="quarter" idx="12"/>
          </p:nvPr>
        </p:nvSpPr>
        <p:spPr/>
        <p:txBody>
          <a:bodyPr/>
          <a:lstStyle/>
          <a:p>
            <a:pPr marL="0" indent="0">
              <a:buNone/>
            </a:pPr>
            <a:r>
              <a:rPr lang="zh-CN" altLang="en-US" dirty="0"/>
              <a:t>六段文字排版</a:t>
            </a:r>
          </a:p>
        </p:txBody>
      </p:sp>
      <p:grpSp>
        <p:nvGrpSpPr>
          <p:cNvPr id="21" name="组合 20">
            <a:extLst>
              <a:ext uri="{FF2B5EF4-FFF2-40B4-BE49-F238E27FC236}">
                <a16:creationId xmlns:a16="http://schemas.microsoft.com/office/drawing/2014/main" id="{B68270B5-378F-4E24-A2FF-BFEF40C24D9A}"/>
              </a:ext>
            </a:extLst>
          </p:cNvPr>
          <p:cNvGrpSpPr/>
          <p:nvPr/>
        </p:nvGrpSpPr>
        <p:grpSpPr>
          <a:xfrm>
            <a:off x="7770442" y="2087304"/>
            <a:ext cx="2991113" cy="671260"/>
            <a:chOff x="8123927" y="2054721"/>
            <a:chExt cx="2991113" cy="671260"/>
          </a:xfrm>
        </p:grpSpPr>
        <p:sp>
          <p:nvSpPr>
            <p:cNvPr id="11" name="椭圆 10">
              <a:extLst>
                <a:ext uri="{FF2B5EF4-FFF2-40B4-BE49-F238E27FC236}">
                  <a16:creationId xmlns:a16="http://schemas.microsoft.com/office/drawing/2014/main" id="{A4526FFA-D585-4515-B0AB-7BAE10B726BD}"/>
                </a:ext>
              </a:extLst>
            </p:cNvPr>
            <p:cNvSpPr/>
            <p:nvPr/>
          </p:nvSpPr>
          <p:spPr>
            <a:xfrm>
              <a:off x="8123927" y="2343785"/>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75">
              <a:extLst>
                <a:ext uri="{FF2B5EF4-FFF2-40B4-BE49-F238E27FC236}">
                  <a16:creationId xmlns:a16="http://schemas.microsoft.com/office/drawing/2014/main" id="{7ADE2ACE-5C7A-4A06-B414-C8883AE2ABBE}"/>
                </a:ext>
              </a:extLst>
            </p:cNvPr>
            <p:cNvSpPr txBox="1"/>
            <p:nvPr/>
          </p:nvSpPr>
          <p:spPr>
            <a:xfrm>
              <a:off x="8306063" y="2054721"/>
              <a:ext cx="2808977"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rPr>
                <a:t>您的内容打在这里，或者通过复制您的文本后</a:t>
              </a:r>
              <a:endParaRPr 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endParaRPr>
            </a:p>
          </p:txBody>
        </p:sp>
      </p:grpSp>
      <p:grpSp>
        <p:nvGrpSpPr>
          <p:cNvPr id="25" name="组合 24">
            <a:extLst>
              <a:ext uri="{FF2B5EF4-FFF2-40B4-BE49-F238E27FC236}">
                <a16:creationId xmlns:a16="http://schemas.microsoft.com/office/drawing/2014/main" id="{289F0E10-84F3-4EE4-9E94-52A397CB8A8B}"/>
              </a:ext>
            </a:extLst>
          </p:cNvPr>
          <p:cNvGrpSpPr/>
          <p:nvPr/>
        </p:nvGrpSpPr>
        <p:grpSpPr>
          <a:xfrm>
            <a:off x="8495765" y="3111023"/>
            <a:ext cx="2991113" cy="671260"/>
            <a:chOff x="8880372" y="3095570"/>
            <a:chExt cx="2991113" cy="671260"/>
          </a:xfrm>
        </p:grpSpPr>
        <p:sp>
          <p:nvSpPr>
            <p:cNvPr id="15" name="椭圆 14">
              <a:extLst>
                <a:ext uri="{FF2B5EF4-FFF2-40B4-BE49-F238E27FC236}">
                  <a16:creationId xmlns:a16="http://schemas.microsoft.com/office/drawing/2014/main" id="{1D363B41-1DFB-4C06-8E09-C875EE333EDD}"/>
                </a:ext>
              </a:extLst>
            </p:cNvPr>
            <p:cNvSpPr/>
            <p:nvPr/>
          </p:nvSpPr>
          <p:spPr>
            <a:xfrm>
              <a:off x="8880372" y="3374050"/>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5">
              <a:extLst>
                <a:ext uri="{FF2B5EF4-FFF2-40B4-BE49-F238E27FC236}">
                  <a16:creationId xmlns:a16="http://schemas.microsoft.com/office/drawing/2014/main" id="{C475FF97-8B7A-492B-8EE2-ADB36AB22565}"/>
                </a:ext>
              </a:extLst>
            </p:cNvPr>
            <p:cNvSpPr txBox="1"/>
            <p:nvPr/>
          </p:nvSpPr>
          <p:spPr>
            <a:xfrm>
              <a:off x="9062508" y="3095570"/>
              <a:ext cx="2808977"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rPr>
                <a:t>您的内容打在这里，或者通过复制您的文本后</a:t>
              </a:r>
              <a:endParaRPr 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endParaRPr>
            </a:p>
          </p:txBody>
        </p:sp>
      </p:grpSp>
      <p:grpSp>
        <p:nvGrpSpPr>
          <p:cNvPr id="22" name="组合 21">
            <a:extLst>
              <a:ext uri="{FF2B5EF4-FFF2-40B4-BE49-F238E27FC236}">
                <a16:creationId xmlns:a16="http://schemas.microsoft.com/office/drawing/2014/main" id="{17E38AFA-CF2C-4EE7-9CEA-AF439610BDDA}"/>
              </a:ext>
            </a:extLst>
          </p:cNvPr>
          <p:cNvGrpSpPr/>
          <p:nvPr/>
        </p:nvGrpSpPr>
        <p:grpSpPr>
          <a:xfrm>
            <a:off x="7761244" y="4099107"/>
            <a:ext cx="2991113" cy="671260"/>
            <a:chOff x="8123927" y="2069539"/>
            <a:chExt cx="2991113" cy="671260"/>
          </a:xfrm>
        </p:grpSpPr>
        <p:sp>
          <p:nvSpPr>
            <p:cNvPr id="23" name="椭圆 22">
              <a:extLst>
                <a:ext uri="{FF2B5EF4-FFF2-40B4-BE49-F238E27FC236}">
                  <a16:creationId xmlns:a16="http://schemas.microsoft.com/office/drawing/2014/main" id="{B25350AC-B93F-49EA-A6B1-9775F02C4E78}"/>
                </a:ext>
              </a:extLst>
            </p:cNvPr>
            <p:cNvSpPr/>
            <p:nvPr/>
          </p:nvSpPr>
          <p:spPr>
            <a:xfrm>
              <a:off x="8123927" y="2343785"/>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75">
              <a:extLst>
                <a:ext uri="{FF2B5EF4-FFF2-40B4-BE49-F238E27FC236}">
                  <a16:creationId xmlns:a16="http://schemas.microsoft.com/office/drawing/2014/main" id="{FA9C61BD-133E-4E2A-A14C-BC0AA8CEBD40}"/>
                </a:ext>
              </a:extLst>
            </p:cNvPr>
            <p:cNvSpPr txBox="1"/>
            <p:nvPr/>
          </p:nvSpPr>
          <p:spPr>
            <a:xfrm>
              <a:off x="8306063" y="2069539"/>
              <a:ext cx="2808977"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rPr>
                <a:t>您的内容打在这里，或者通过复制您的文本后</a:t>
              </a:r>
              <a:endParaRPr 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endParaRPr>
            </a:p>
          </p:txBody>
        </p:sp>
      </p:grpSp>
      <p:sp>
        <p:nvSpPr>
          <p:cNvPr id="27" name="椭圆 26">
            <a:extLst>
              <a:ext uri="{FF2B5EF4-FFF2-40B4-BE49-F238E27FC236}">
                <a16:creationId xmlns:a16="http://schemas.microsoft.com/office/drawing/2014/main" id="{C9F09BDD-C83F-4669-BE2D-8EA18E0570B7}"/>
              </a:ext>
            </a:extLst>
          </p:cNvPr>
          <p:cNvSpPr/>
          <p:nvPr/>
        </p:nvSpPr>
        <p:spPr>
          <a:xfrm>
            <a:off x="3856078" y="2306400"/>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75">
            <a:extLst>
              <a:ext uri="{FF2B5EF4-FFF2-40B4-BE49-F238E27FC236}">
                <a16:creationId xmlns:a16="http://schemas.microsoft.com/office/drawing/2014/main" id="{30B6B223-2D68-42F1-AF3F-2D041FFF34F6}"/>
              </a:ext>
            </a:extLst>
          </p:cNvPr>
          <p:cNvSpPr txBox="1"/>
          <p:nvPr/>
        </p:nvSpPr>
        <p:spPr>
          <a:xfrm>
            <a:off x="1101076" y="2007627"/>
            <a:ext cx="2808977"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rPr>
              <a:t>您的内容打在这里，或者通过复制您的文本后</a:t>
            </a:r>
            <a:endParaRPr 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endParaRPr>
          </a:p>
        </p:txBody>
      </p:sp>
      <p:sp>
        <p:nvSpPr>
          <p:cNvPr id="30" name="椭圆 29">
            <a:extLst>
              <a:ext uri="{FF2B5EF4-FFF2-40B4-BE49-F238E27FC236}">
                <a16:creationId xmlns:a16="http://schemas.microsoft.com/office/drawing/2014/main" id="{0B7C5500-1042-4EAB-9FD9-137BCCECD63A}"/>
              </a:ext>
            </a:extLst>
          </p:cNvPr>
          <p:cNvSpPr/>
          <p:nvPr/>
        </p:nvSpPr>
        <p:spPr>
          <a:xfrm>
            <a:off x="4042036" y="3383999"/>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75">
            <a:extLst>
              <a:ext uri="{FF2B5EF4-FFF2-40B4-BE49-F238E27FC236}">
                <a16:creationId xmlns:a16="http://schemas.microsoft.com/office/drawing/2014/main" id="{2C19D095-EC2B-4470-8CAF-F2BA43AFDAE3}"/>
              </a:ext>
            </a:extLst>
          </p:cNvPr>
          <p:cNvSpPr txBox="1"/>
          <p:nvPr/>
        </p:nvSpPr>
        <p:spPr>
          <a:xfrm>
            <a:off x="1287034" y="3093370"/>
            <a:ext cx="2808977"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rPr>
              <a:t>您的内容打在这里，或者通过复制您的文本后</a:t>
            </a:r>
            <a:endParaRPr 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endParaRPr>
          </a:p>
        </p:txBody>
      </p:sp>
      <p:grpSp>
        <p:nvGrpSpPr>
          <p:cNvPr id="35" name="组合 34">
            <a:extLst>
              <a:ext uri="{FF2B5EF4-FFF2-40B4-BE49-F238E27FC236}">
                <a16:creationId xmlns:a16="http://schemas.microsoft.com/office/drawing/2014/main" id="{494BC64A-50CF-473D-ADBB-AF33686FD649}"/>
              </a:ext>
            </a:extLst>
          </p:cNvPr>
          <p:cNvGrpSpPr/>
          <p:nvPr/>
        </p:nvGrpSpPr>
        <p:grpSpPr>
          <a:xfrm>
            <a:off x="1101076" y="4152028"/>
            <a:ext cx="2862952" cy="671260"/>
            <a:chOff x="1065092" y="4050427"/>
            <a:chExt cx="2862952" cy="671260"/>
          </a:xfrm>
        </p:grpSpPr>
        <p:sp>
          <p:nvSpPr>
            <p:cNvPr id="32" name="椭圆 31">
              <a:extLst>
                <a:ext uri="{FF2B5EF4-FFF2-40B4-BE49-F238E27FC236}">
                  <a16:creationId xmlns:a16="http://schemas.microsoft.com/office/drawing/2014/main" id="{C678609D-DED1-4A6A-901C-473FF35D8215}"/>
                </a:ext>
              </a:extLst>
            </p:cNvPr>
            <p:cNvSpPr/>
            <p:nvPr/>
          </p:nvSpPr>
          <p:spPr>
            <a:xfrm>
              <a:off x="3820094" y="4338711"/>
              <a:ext cx="107950" cy="107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75">
              <a:extLst>
                <a:ext uri="{FF2B5EF4-FFF2-40B4-BE49-F238E27FC236}">
                  <a16:creationId xmlns:a16="http://schemas.microsoft.com/office/drawing/2014/main" id="{A2EFDE02-7475-437B-BBAC-94F944028000}"/>
                </a:ext>
              </a:extLst>
            </p:cNvPr>
            <p:cNvSpPr txBox="1"/>
            <p:nvPr/>
          </p:nvSpPr>
          <p:spPr>
            <a:xfrm>
              <a:off x="1065092" y="4050427"/>
              <a:ext cx="2808977" cy="671260"/>
            </a:xfrm>
            <a:prstGeom prst="rect">
              <a:avLst/>
            </a:prstGeom>
            <a:noFill/>
          </p:spPr>
          <p:txBody>
            <a:bodyPr wrap="square" lIns="82282" tIns="41141" rIns="82282" bIns="41141" rtlCol="0">
              <a:spAutoFit/>
            </a:bodyPr>
            <a:lstStyle/>
            <a:p>
              <a:pPr defTabSz="685663" fontAlgn="auto">
                <a:lnSpc>
                  <a:spcPct val="110000"/>
                </a:lnSpc>
                <a:spcBef>
                  <a:spcPts val="0"/>
                </a:spcBef>
                <a:spcAft>
                  <a:spcPts val="0"/>
                </a:spcAft>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rPr>
                <a:t>您的内容打在这里，或者通过复制您的文本后</a:t>
              </a:r>
              <a:endParaRPr lang="en-US" dirty="0">
                <a:solidFill>
                  <a:schemeClr val="tx1">
                    <a:lumMod val="85000"/>
                    <a:lumOff val="15000"/>
                  </a:schemeClr>
                </a:solidFill>
                <a:latin typeface="微软雅黑" panose="020B0503020204020204" pitchFamily="34" charset="-122"/>
                <a:ea typeface="微软雅黑" panose="020B0503020204020204" pitchFamily="34" charset="-122"/>
                <a:cs typeface="Lato Light"/>
              </a:endParaRPr>
            </a:p>
          </p:txBody>
        </p:sp>
      </p:grpSp>
      <p:grpSp>
        <p:nvGrpSpPr>
          <p:cNvPr id="40" name="组合 39">
            <a:extLst>
              <a:ext uri="{FF2B5EF4-FFF2-40B4-BE49-F238E27FC236}">
                <a16:creationId xmlns:a16="http://schemas.microsoft.com/office/drawing/2014/main" id="{745264E9-D97C-4274-9B60-67833352BB81}"/>
              </a:ext>
            </a:extLst>
          </p:cNvPr>
          <p:cNvGrpSpPr/>
          <p:nvPr/>
        </p:nvGrpSpPr>
        <p:grpSpPr>
          <a:xfrm>
            <a:off x="4790727" y="2791263"/>
            <a:ext cx="2610546" cy="1275475"/>
            <a:chOff x="4790727" y="2796015"/>
            <a:chExt cx="2610546" cy="1275475"/>
          </a:xfrm>
        </p:grpSpPr>
        <p:sp>
          <p:nvSpPr>
            <p:cNvPr id="3" name="文本框 2">
              <a:extLst>
                <a:ext uri="{FF2B5EF4-FFF2-40B4-BE49-F238E27FC236}">
                  <a16:creationId xmlns:a16="http://schemas.microsoft.com/office/drawing/2014/main" id="{4F6B66DD-4062-4D7E-B43E-E3CF62352D2B}"/>
                </a:ext>
              </a:extLst>
            </p:cNvPr>
            <p:cNvSpPr txBox="1"/>
            <p:nvPr/>
          </p:nvSpPr>
          <p:spPr>
            <a:xfrm>
              <a:off x="5244056" y="2796015"/>
              <a:ext cx="1795398" cy="461665"/>
            </a:xfrm>
            <a:prstGeom prst="rect">
              <a:avLst/>
            </a:prstGeom>
            <a:noFill/>
          </p:spPr>
          <p:txBody>
            <a:bodyPr wrap="square" rtlCol="0">
              <a:spAutoFit/>
            </a:bodyPr>
            <a:lstStyle/>
            <a:p>
              <a:r>
                <a:rPr lang="zh-CN" altLang="en-US" sz="2400" b="1" dirty="0">
                  <a:solidFill>
                    <a:schemeClr val="accent1"/>
                  </a:solidFill>
                  <a:latin typeface="+mn-ea"/>
                </a:rPr>
                <a:t>输入关键词</a:t>
              </a:r>
            </a:p>
          </p:txBody>
        </p:sp>
        <p:sp>
          <p:nvSpPr>
            <p:cNvPr id="4" name="文本框 3">
              <a:extLst>
                <a:ext uri="{FF2B5EF4-FFF2-40B4-BE49-F238E27FC236}">
                  <a16:creationId xmlns:a16="http://schemas.microsoft.com/office/drawing/2014/main" id="{59BCA166-D368-4CAB-942F-924DE5839655}"/>
                </a:ext>
              </a:extLst>
            </p:cNvPr>
            <p:cNvSpPr txBox="1"/>
            <p:nvPr/>
          </p:nvSpPr>
          <p:spPr>
            <a:xfrm>
              <a:off x="4790727" y="3702158"/>
              <a:ext cx="2610546" cy="369332"/>
            </a:xfrm>
            <a:prstGeom prst="rect">
              <a:avLst/>
            </a:prstGeom>
            <a:noFill/>
          </p:spPr>
          <p:txBody>
            <a:bodyPr wrap="square" rtlCol="0">
              <a:spAutoFit/>
            </a:bodyPr>
            <a:lstStyle/>
            <a:p>
              <a:r>
                <a:rPr lang="en-US" altLang="zh-CN" dirty="0">
                  <a:solidFill>
                    <a:schemeClr val="bg1">
                      <a:lumMod val="50000"/>
                    </a:schemeClr>
                  </a:solidFill>
                </a:rPr>
                <a:t>YOUR TITLE IN ENGLISH</a:t>
              </a:r>
              <a:endParaRPr lang="zh-CN" altLang="en-US" dirty="0">
                <a:solidFill>
                  <a:schemeClr val="bg1">
                    <a:lumMod val="50000"/>
                  </a:schemeClr>
                </a:solidFill>
              </a:endParaRPr>
            </a:p>
          </p:txBody>
        </p:sp>
        <p:grpSp>
          <p:nvGrpSpPr>
            <p:cNvPr id="39" name="组合 38">
              <a:extLst>
                <a:ext uri="{FF2B5EF4-FFF2-40B4-BE49-F238E27FC236}">
                  <a16:creationId xmlns:a16="http://schemas.microsoft.com/office/drawing/2014/main" id="{3E48A7C3-19E2-4E23-871A-4EADA4EC5A06}"/>
                </a:ext>
              </a:extLst>
            </p:cNvPr>
            <p:cNvGrpSpPr/>
            <p:nvPr/>
          </p:nvGrpSpPr>
          <p:grpSpPr>
            <a:xfrm>
              <a:off x="5952394" y="3336313"/>
              <a:ext cx="287213" cy="287213"/>
              <a:chOff x="5870363" y="1963077"/>
              <a:chExt cx="451273" cy="451273"/>
            </a:xfrm>
          </p:grpSpPr>
          <p:cxnSp>
            <p:nvCxnSpPr>
              <p:cNvPr id="37" name="直接连接符 36">
                <a:extLst>
                  <a:ext uri="{FF2B5EF4-FFF2-40B4-BE49-F238E27FC236}">
                    <a16:creationId xmlns:a16="http://schemas.microsoft.com/office/drawing/2014/main" id="{AF260BEC-86C3-4790-BB4E-F76CD16D6BCB}"/>
                  </a:ext>
                </a:extLst>
              </p:cNvPr>
              <p:cNvCxnSpPr/>
              <p:nvPr/>
            </p:nvCxnSpPr>
            <p:spPr>
              <a:xfrm>
                <a:off x="6096000" y="1963077"/>
                <a:ext cx="0" cy="451273"/>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147672C-ED9D-4BE6-987E-71D6B9A6D6D0}"/>
                  </a:ext>
                </a:extLst>
              </p:cNvPr>
              <p:cNvCxnSpPr>
                <a:cxnSpLocks/>
              </p:cNvCxnSpPr>
              <p:nvPr/>
            </p:nvCxnSpPr>
            <p:spPr>
              <a:xfrm rot="5400000">
                <a:off x="6096000" y="1963077"/>
                <a:ext cx="0" cy="451273"/>
              </a:xfrm>
              <a:prstGeom prst="line">
                <a:avLst/>
              </a:prstGeom>
              <a:ln w="15875"/>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57710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3BE80A6-D1B6-4C9E-BD0F-706DDE146F2E}"/>
              </a:ext>
            </a:extLst>
          </p:cNvPr>
          <p:cNvSpPr>
            <a:spLocks noGrp="1"/>
          </p:cNvSpPr>
          <p:nvPr>
            <p:ph type="body" sz="quarter" idx="12"/>
          </p:nvPr>
        </p:nvSpPr>
        <p:spPr/>
        <p:txBody>
          <a:bodyPr/>
          <a:lstStyle/>
          <a:p>
            <a:pPr marL="0" indent="0">
              <a:buNone/>
            </a:pPr>
            <a:r>
              <a:rPr lang="zh-CN" altLang="en-US" dirty="0"/>
              <a:t>公式页面</a:t>
            </a:r>
          </a:p>
        </p:txBody>
      </p:sp>
      <p:sp>
        <p:nvSpPr>
          <p:cNvPr id="6" name="文本框 5">
            <a:extLst>
              <a:ext uri="{FF2B5EF4-FFF2-40B4-BE49-F238E27FC236}">
                <a16:creationId xmlns:a16="http://schemas.microsoft.com/office/drawing/2014/main" id="{3EF76D27-DCB7-4E54-AA43-129130B7258D}"/>
              </a:ext>
            </a:extLst>
          </p:cNvPr>
          <p:cNvSpPr txBox="1"/>
          <p:nvPr/>
        </p:nvSpPr>
        <p:spPr>
          <a:xfrm>
            <a:off x="575079" y="1079500"/>
            <a:ext cx="11143442" cy="1169038"/>
          </a:xfrm>
          <a:prstGeom prst="rect">
            <a:avLst/>
          </a:prstGeom>
          <a:noFill/>
        </p:spPr>
        <p:txBody>
          <a:bodyPr wrap="square" rtlCol="0">
            <a:spAutoFit/>
          </a:bodyPr>
          <a:lstStyle/>
          <a:p>
            <a:pPr>
              <a:lnSpc>
                <a:spcPct val="120000"/>
              </a:lnSpc>
            </a:pPr>
            <a:r>
              <a:rPr lang="zh-CN" altLang="en-US" sz="2000" spc="-10" dirty="0">
                <a:latin typeface="+mn-ea"/>
              </a:rPr>
              <a:t>添加介绍文字。华中科技大学位于湖北省武汉市是中华人民共和国教育部直属的综合性研究型全国重点大学。华中科技大学位于湖北省武汉市是中华人民共和国教育部直属的综合性研究型全国重点大学</a:t>
            </a:r>
          </a:p>
        </p:txBody>
      </p:sp>
      <p:sp>
        <p:nvSpPr>
          <p:cNvPr id="7" name="矩形 6">
            <a:extLst>
              <a:ext uri="{FF2B5EF4-FFF2-40B4-BE49-F238E27FC236}">
                <a16:creationId xmlns:a16="http://schemas.microsoft.com/office/drawing/2014/main" id="{5823A239-9E4B-4AB4-B7AE-DD46CBCDD6F5}"/>
              </a:ext>
            </a:extLst>
          </p:cNvPr>
          <p:cNvSpPr/>
          <p:nvPr/>
        </p:nvSpPr>
        <p:spPr>
          <a:xfrm>
            <a:off x="912671" y="2451100"/>
            <a:ext cx="10606229" cy="3327400"/>
          </a:xfrm>
          <a:prstGeom prst="rect">
            <a:avLst/>
          </a:prstGeom>
          <a:gradFill flip="none" rotWithShape="1">
            <a:gsLst>
              <a:gs pos="86000">
                <a:schemeClr val="accent1">
                  <a:lumMod val="60000"/>
                  <a:lumOff val="40000"/>
                  <a:alpha val="22000"/>
                </a:schemeClr>
              </a:gs>
              <a:gs pos="58000">
                <a:schemeClr val="accent1">
                  <a:alpha val="14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AC6D9FC-0F26-4C62-B7B1-8DF75A05FAC3}"/>
              </a:ext>
            </a:extLst>
          </p:cNvPr>
          <p:cNvSpPr/>
          <p:nvPr/>
        </p:nvSpPr>
        <p:spPr>
          <a:xfrm>
            <a:off x="660400" y="2451100"/>
            <a:ext cx="252271" cy="3327400"/>
          </a:xfrm>
          <a:prstGeom prst="rect">
            <a:avLst/>
          </a:prstGeom>
          <a:pattFill prst="dkUpDiag">
            <a:fgClr>
              <a:schemeClr val="accent1">
                <a:lumMod val="60000"/>
                <a:lumOff val="40000"/>
              </a:schemeClr>
            </a:fgClr>
            <a:bgClr>
              <a:schemeClr val="accent1">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45BFF502-B041-4AD1-8DB2-37B839A7C40B}"/>
              </a:ext>
            </a:extLst>
          </p:cNvPr>
          <p:cNvGrpSpPr/>
          <p:nvPr/>
        </p:nvGrpSpPr>
        <p:grpSpPr>
          <a:xfrm>
            <a:off x="1173195" y="2661646"/>
            <a:ext cx="10451841" cy="2493825"/>
            <a:chOff x="1173195" y="2727346"/>
            <a:chExt cx="10451841" cy="2493825"/>
          </a:xfrm>
        </p:grpSpPr>
        <p:sp>
          <p:nvSpPr>
            <p:cNvPr id="10" name="文本框 9">
              <a:extLst>
                <a:ext uri="{FF2B5EF4-FFF2-40B4-BE49-F238E27FC236}">
                  <a16:creationId xmlns:a16="http://schemas.microsoft.com/office/drawing/2014/main" id="{5691B827-0064-4C90-957A-B86D303F01D9}"/>
                </a:ext>
              </a:extLst>
            </p:cNvPr>
            <p:cNvSpPr txBox="1"/>
            <p:nvPr/>
          </p:nvSpPr>
          <p:spPr>
            <a:xfrm>
              <a:off x="1271078" y="2727346"/>
              <a:ext cx="10353958" cy="1050288"/>
            </a:xfrm>
            <a:prstGeom prst="rect">
              <a:avLst/>
            </a:prstGeom>
            <a:noFill/>
          </p:spPr>
          <p:txBody>
            <a:bodyPr wrap="square" lIns="0" rtlCol="0">
              <a:spAutoFit/>
            </a:bodyPr>
            <a:lstStyle>
              <a:defPPr>
                <a:defRPr lang="zh-CN"/>
              </a:defPPr>
              <a:lvl1pPr>
                <a:lnSpc>
                  <a:spcPct val="120000"/>
                </a:lnSpc>
                <a:defRPr sz="2000" spc="-10">
                  <a:latin typeface="+mn-ea"/>
                </a:defRPr>
              </a:lvl1pPr>
            </a:lstStyle>
            <a:p>
              <a:pPr>
                <a:lnSpc>
                  <a:spcPct val="150000"/>
                </a:lnSpc>
              </a:pPr>
              <a:r>
                <a:rPr lang="zh-CN" altLang="en-US" sz="2200" b="1" dirty="0"/>
                <a:t>三相的计算公式：</a:t>
              </a:r>
              <a:r>
                <a:rPr lang="en-US" altLang="zh-CN" sz="2200" b="1" dirty="0"/>
                <a:t> </a:t>
              </a:r>
            </a:p>
            <a:p>
              <a:pPr>
                <a:lnSpc>
                  <a:spcPct val="150000"/>
                </a:lnSpc>
              </a:pPr>
              <a:r>
                <a:rPr lang="en-US" altLang="zh-CN" sz="2200" b="1" dirty="0"/>
                <a:t>P=1.732×U×I×</a:t>
              </a:r>
              <a:r>
                <a:rPr lang="en-US" altLang="zh-CN" sz="2200" b="1" dirty="0">
                  <a:solidFill>
                    <a:schemeClr val="accent1"/>
                  </a:solidFill>
                </a:rPr>
                <a:t>COS</a:t>
              </a:r>
              <a:r>
                <a:rPr lang="el-GR" altLang="zh-CN" sz="2200" b="1" dirty="0">
                  <a:solidFill>
                    <a:schemeClr val="accent1"/>
                  </a:solidFill>
                </a:rPr>
                <a:t>φ</a:t>
              </a:r>
              <a:r>
                <a:rPr lang="el-GR" altLang="zh-CN" dirty="0">
                  <a:solidFill>
                    <a:schemeClr val="accent1"/>
                  </a:solidFill>
                </a:rPr>
                <a:t> </a:t>
              </a:r>
              <a:endParaRPr lang="en-US" altLang="zh-CN" dirty="0">
                <a:solidFill>
                  <a:schemeClr val="accent1"/>
                </a:solidFill>
              </a:endParaRPr>
            </a:p>
          </p:txBody>
        </p:sp>
        <p:sp>
          <p:nvSpPr>
            <p:cNvPr id="13" name="文本框 12">
              <a:extLst>
                <a:ext uri="{FF2B5EF4-FFF2-40B4-BE49-F238E27FC236}">
                  <a16:creationId xmlns:a16="http://schemas.microsoft.com/office/drawing/2014/main" id="{20751728-6E04-4CF3-987A-3007E4C1ADDB}"/>
                </a:ext>
              </a:extLst>
            </p:cNvPr>
            <p:cNvSpPr txBox="1"/>
            <p:nvPr/>
          </p:nvSpPr>
          <p:spPr>
            <a:xfrm>
              <a:off x="1173195" y="3931266"/>
              <a:ext cx="10353958" cy="1289905"/>
            </a:xfrm>
            <a:prstGeom prst="rect">
              <a:avLst/>
            </a:prstGeom>
            <a:noFill/>
          </p:spPr>
          <p:txBody>
            <a:bodyPr wrap="square" rtlCol="0">
              <a:spAutoFit/>
            </a:bodyPr>
            <a:lstStyle>
              <a:defPPr>
                <a:defRPr lang="zh-CN"/>
              </a:defPPr>
              <a:lvl1pPr>
                <a:lnSpc>
                  <a:spcPct val="120000"/>
                </a:lnSpc>
                <a:defRPr sz="2000" spc="-10">
                  <a:latin typeface="+mn-ea"/>
                </a:defRPr>
              </a:lvl1pPr>
            </a:lstStyle>
            <a:p>
              <a:pPr>
                <a:lnSpc>
                  <a:spcPct val="150000"/>
                </a:lnSpc>
              </a:pPr>
              <a:r>
                <a:rPr lang="en-US" altLang="zh-CN" sz="1800" dirty="0"/>
                <a:t>COS</a:t>
              </a:r>
              <a:r>
                <a:rPr lang="el-GR" altLang="zh-CN" sz="1800" dirty="0"/>
                <a:t>φ</a:t>
              </a:r>
              <a:r>
                <a:rPr lang="zh-CN" altLang="en-US" sz="1800" dirty="0"/>
                <a:t>是电机的额定功率因数</a:t>
              </a:r>
              <a:r>
                <a:rPr lang="en-US" altLang="zh-CN" sz="1800" dirty="0"/>
                <a:t>,</a:t>
              </a:r>
              <a:r>
                <a:rPr lang="zh-CN" altLang="en-US" sz="1800" dirty="0"/>
                <a:t>额定功率因数是指电机在额定工作状态下运行时</a:t>
              </a:r>
              <a:r>
                <a:rPr lang="en-US" altLang="zh-CN" sz="1800" dirty="0"/>
                <a:t>,</a:t>
              </a:r>
              <a:r>
                <a:rPr lang="zh-CN" altLang="en-US" sz="1800" dirty="0"/>
                <a:t>定子相电压与相电流之间的相位差。</a:t>
              </a:r>
              <a:endParaRPr lang="en-US" altLang="zh-CN" sz="1800" dirty="0"/>
            </a:p>
            <a:p>
              <a:pPr>
                <a:lnSpc>
                  <a:spcPct val="150000"/>
                </a:lnSpc>
              </a:pPr>
              <a:r>
                <a:rPr lang="en-US" altLang="zh-CN" sz="1800" dirty="0"/>
                <a:t>(</a:t>
              </a:r>
              <a:r>
                <a:rPr lang="zh-CN" altLang="en-US" sz="1800" dirty="0"/>
                <a:t>功率因数</a:t>
              </a:r>
              <a:r>
                <a:rPr lang="en-US" altLang="zh-CN" sz="1800" dirty="0"/>
                <a:t>:</a:t>
              </a:r>
              <a:r>
                <a:rPr lang="zh-CN" altLang="en-US" sz="1800" dirty="0"/>
                <a:t>阻性负载</a:t>
              </a:r>
              <a:r>
                <a:rPr lang="en-US" altLang="zh-CN" sz="1800" dirty="0"/>
                <a:t>=1,</a:t>
              </a:r>
              <a:r>
                <a:rPr lang="zh-CN" altLang="en-US" sz="1800" dirty="0"/>
                <a:t>感性负载≈</a:t>
              </a:r>
              <a:r>
                <a:rPr lang="en-US" altLang="zh-CN" sz="1800" dirty="0"/>
                <a:t>0.7</a:t>
              </a:r>
              <a:r>
                <a:rPr lang="zh-CN" altLang="en-US" sz="1800" dirty="0"/>
                <a:t>～</a:t>
              </a:r>
              <a:r>
                <a:rPr lang="en-US" altLang="zh-CN" sz="1800" dirty="0"/>
                <a:t>0.85</a:t>
              </a:r>
              <a:r>
                <a:rPr lang="zh-CN" altLang="en-US" sz="1800" dirty="0"/>
                <a:t>之间</a:t>
              </a:r>
              <a:r>
                <a:rPr lang="en-US" altLang="zh-CN" sz="1800" dirty="0"/>
                <a:t>,P=</a:t>
              </a:r>
              <a:r>
                <a:rPr lang="zh-CN" altLang="en-US" sz="1800" dirty="0"/>
                <a:t>功率</a:t>
              </a:r>
              <a:r>
                <a:rPr lang="en-US" altLang="zh-CN" sz="1800" dirty="0"/>
                <a:t>:W)</a:t>
              </a:r>
              <a:endParaRPr lang="zh-CN" altLang="en-US" sz="1800" dirty="0"/>
            </a:p>
          </p:txBody>
        </p:sp>
      </p:grpSp>
    </p:spTree>
    <p:extLst>
      <p:ext uri="{BB962C8B-B14F-4D97-AF65-F5344CB8AC3E}">
        <p14:creationId xmlns:p14="http://schemas.microsoft.com/office/powerpoint/2010/main" val="3787751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DA1474E2-E981-46D2-8B53-17359BCEC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6" name="图片占位符 5">
            <a:extLst>
              <a:ext uri="{FF2B5EF4-FFF2-40B4-BE49-F238E27FC236}">
                <a16:creationId xmlns:a16="http://schemas.microsoft.com/office/drawing/2014/main" id="{89651C3D-EAB4-4EF8-BCA4-C1EC8CBC0107}"/>
              </a:ext>
            </a:extLst>
          </p:cNvPr>
          <p:cNvPicPr>
            <a:picLocks noGrp="1" noChangeAspect="1"/>
          </p:cNvPicPr>
          <p:nvPr>
            <p:ph type="pic" sz="quarter" idx="13"/>
          </p:nvPr>
        </p:nvPicPr>
        <p:blipFill>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t="19027" b="19027"/>
          <a:stretch>
            <a:fillRect/>
          </a:stretch>
        </p:blipFill>
        <p:spPr/>
      </p:pic>
      <p:sp>
        <p:nvSpPr>
          <p:cNvPr id="2" name="文本占位符 1">
            <a:extLst>
              <a:ext uri="{FF2B5EF4-FFF2-40B4-BE49-F238E27FC236}">
                <a16:creationId xmlns:a16="http://schemas.microsoft.com/office/drawing/2014/main" id="{C4653F9D-A2C2-4C45-92FE-1E052897D2E2}"/>
              </a:ext>
            </a:extLst>
          </p:cNvPr>
          <p:cNvSpPr>
            <a:spLocks noGrp="1"/>
          </p:cNvSpPr>
          <p:nvPr>
            <p:ph type="body" sz="quarter" idx="12"/>
          </p:nvPr>
        </p:nvSpPr>
        <p:spPr/>
        <p:txBody>
          <a:bodyPr/>
          <a:lstStyle/>
          <a:p>
            <a:pPr marL="0" indent="0">
              <a:buNone/>
            </a:pPr>
            <a:r>
              <a:rPr lang="zh-CN" altLang="en-US" dirty="0"/>
              <a:t>电子设备加图片展示页</a:t>
            </a:r>
          </a:p>
        </p:txBody>
      </p:sp>
      <p:grpSp>
        <p:nvGrpSpPr>
          <p:cNvPr id="3" name="组合 2">
            <a:extLst>
              <a:ext uri="{FF2B5EF4-FFF2-40B4-BE49-F238E27FC236}">
                <a16:creationId xmlns:a16="http://schemas.microsoft.com/office/drawing/2014/main" id="{EEEE083C-6B92-4F6D-A427-45594CF7B944}"/>
              </a:ext>
            </a:extLst>
          </p:cNvPr>
          <p:cNvGrpSpPr/>
          <p:nvPr/>
        </p:nvGrpSpPr>
        <p:grpSpPr>
          <a:xfrm>
            <a:off x="6549442" y="1382253"/>
            <a:ext cx="5075333" cy="4093494"/>
            <a:chOff x="6549442" y="1382253"/>
            <a:chExt cx="5075333" cy="4093494"/>
          </a:xfrm>
        </p:grpSpPr>
        <p:grpSp>
          <p:nvGrpSpPr>
            <p:cNvPr id="15" name="组合 14">
              <a:extLst>
                <a:ext uri="{FF2B5EF4-FFF2-40B4-BE49-F238E27FC236}">
                  <a16:creationId xmlns:a16="http://schemas.microsoft.com/office/drawing/2014/main" id="{4925F687-9656-4773-A061-B38CCDCF6B0B}"/>
                </a:ext>
              </a:extLst>
            </p:cNvPr>
            <p:cNvGrpSpPr/>
            <p:nvPr/>
          </p:nvGrpSpPr>
          <p:grpSpPr>
            <a:xfrm>
              <a:off x="6550798" y="1382253"/>
              <a:ext cx="5073977" cy="1164881"/>
              <a:chOff x="6444923" y="1371600"/>
              <a:chExt cx="5073977" cy="1164881"/>
            </a:xfrm>
          </p:grpSpPr>
          <p:grpSp>
            <p:nvGrpSpPr>
              <p:cNvPr id="11" name="组合 10">
                <a:extLst>
                  <a:ext uri="{FF2B5EF4-FFF2-40B4-BE49-F238E27FC236}">
                    <a16:creationId xmlns:a16="http://schemas.microsoft.com/office/drawing/2014/main" id="{2AA2E366-EB2F-4D93-B433-5A1B1AFF9F3C}"/>
                  </a:ext>
                </a:extLst>
              </p:cNvPr>
              <p:cNvGrpSpPr/>
              <p:nvPr/>
            </p:nvGrpSpPr>
            <p:grpSpPr>
              <a:xfrm>
                <a:off x="7270336" y="1371600"/>
                <a:ext cx="4248564" cy="1164881"/>
                <a:chOff x="7723118" y="1574008"/>
                <a:chExt cx="4248564" cy="1164881"/>
              </a:xfrm>
            </p:grpSpPr>
            <p:sp>
              <p:nvSpPr>
                <p:cNvPr id="33" name="文本框 32">
                  <a:extLst>
                    <a:ext uri="{FF2B5EF4-FFF2-40B4-BE49-F238E27FC236}">
                      <a16:creationId xmlns:a16="http://schemas.microsoft.com/office/drawing/2014/main" id="{BDE16C6B-66AD-469F-8B99-2C4EBAB9987F}"/>
                    </a:ext>
                  </a:extLst>
                </p:cNvPr>
                <p:cNvSpPr txBox="1"/>
                <p:nvPr/>
              </p:nvSpPr>
              <p:spPr>
                <a:xfrm>
                  <a:off x="7723118" y="1574008"/>
                  <a:ext cx="1675027" cy="430887"/>
                </a:xfrm>
                <a:prstGeom prst="rect">
                  <a:avLst/>
                </a:prstGeom>
                <a:noFill/>
              </p:spPr>
              <p:txBody>
                <a:bodyPr wrap="square" rtlCol="0">
                  <a:spAutoFit/>
                </a:bodyPr>
                <a:lstStyle/>
                <a:p>
                  <a:r>
                    <a:rPr lang="zh-CN" altLang="en-US" sz="2200" b="1" dirty="0">
                      <a:solidFill>
                        <a:schemeClr val="accent1">
                          <a:lumMod val="60000"/>
                          <a:lumOff val="40000"/>
                        </a:schemeClr>
                      </a:solidFill>
                      <a:latin typeface="+mn-ea"/>
                    </a:rPr>
                    <a:t>添加小标题</a:t>
                  </a:r>
                </a:p>
              </p:txBody>
            </p:sp>
            <p:sp>
              <p:nvSpPr>
                <p:cNvPr id="45" name="文本框 44">
                  <a:extLst>
                    <a:ext uri="{FF2B5EF4-FFF2-40B4-BE49-F238E27FC236}">
                      <a16:creationId xmlns:a16="http://schemas.microsoft.com/office/drawing/2014/main" id="{9CEAEA45-FBFD-48E9-8340-90A9E2B53E00}"/>
                    </a:ext>
                  </a:extLst>
                </p:cNvPr>
                <p:cNvSpPr txBox="1"/>
                <p:nvPr/>
              </p:nvSpPr>
              <p:spPr>
                <a:xfrm>
                  <a:off x="7724691" y="1939183"/>
                  <a:ext cx="4246991" cy="799706"/>
                </a:xfrm>
                <a:prstGeom prst="rect">
                  <a:avLst/>
                </a:prstGeom>
                <a:noFill/>
              </p:spPr>
              <p:txBody>
                <a:bodyPr wrap="square" rtlCol="0">
                  <a:spAutoFit/>
                </a:bodyPr>
                <a:lstStyle/>
                <a:p>
                  <a:pPr algn="just">
                    <a:lnSpc>
                      <a:spcPct val="120000"/>
                    </a:lnSpc>
                  </a:pPr>
                  <a:r>
                    <a:rPr lang="zh-CN" altLang="en-US" sz="2000" dirty="0">
                      <a:latin typeface="+mn-ea"/>
                    </a:rPr>
                    <a:t>华中科技大是中华人民共和国教育部直属的综合性研究型全国重点大学</a:t>
                  </a:r>
                </a:p>
              </p:txBody>
            </p:sp>
          </p:grpSp>
          <p:grpSp>
            <p:nvGrpSpPr>
              <p:cNvPr id="46" name="组合 45">
                <a:extLst>
                  <a:ext uri="{FF2B5EF4-FFF2-40B4-BE49-F238E27FC236}">
                    <a16:creationId xmlns:a16="http://schemas.microsoft.com/office/drawing/2014/main" id="{42DCECB7-D25F-4EC3-A666-127B62862262}"/>
                  </a:ext>
                </a:extLst>
              </p:cNvPr>
              <p:cNvGrpSpPr/>
              <p:nvPr/>
            </p:nvGrpSpPr>
            <p:grpSpPr>
              <a:xfrm>
                <a:off x="6444923" y="1596093"/>
                <a:ext cx="722244" cy="722244"/>
                <a:chOff x="1733903" y="2073009"/>
                <a:chExt cx="946799" cy="946801"/>
              </a:xfrm>
            </p:grpSpPr>
            <p:sp>
              <p:nvSpPr>
                <p:cNvPr id="47" name="椭圆 46">
                  <a:extLst>
                    <a:ext uri="{FF2B5EF4-FFF2-40B4-BE49-F238E27FC236}">
                      <a16:creationId xmlns:a16="http://schemas.microsoft.com/office/drawing/2014/main" id="{23BADD21-91BC-438D-8173-A2BDBDDD350D}"/>
                    </a:ext>
                  </a:extLst>
                </p:cNvPr>
                <p:cNvSpPr/>
                <p:nvPr/>
              </p:nvSpPr>
              <p:spPr>
                <a:xfrm>
                  <a:off x="1733903" y="2073009"/>
                  <a:ext cx="946799" cy="946801"/>
                </a:xfrm>
                <a:prstGeom prst="ellipse">
                  <a:avLst/>
                </a:prstGeom>
                <a:solidFill>
                  <a:schemeClr val="accent1">
                    <a:lumMod val="60000"/>
                    <a:lumOff val="40000"/>
                  </a:schemeClr>
                </a:solidFill>
                <a:ln w="1905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Freeform 5">
                  <a:extLst>
                    <a:ext uri="{FF2B5EF4-FFF2-40B4-BE49-F238E27FC236}">
                      <a16:creationId xmlns:a16="http://schemas.microsoft.com/office/drawing/2014/main" id="{EBC2CEC4-7539-4E27-ABEA-3AF2EB382A44}"/>
                    </a:ext>
                  </a:extLst>
                </p:cNvPr>
                <p:cNvSpPr>
                  <a:spLocks noEditPoints="1"/>
                </p:cNvSpPr>
                <p:nvPr/>
              </p:nvSpPr>
              <p:spPr bwMode="auto">
                <a:xfrm>
                  <a:off x="1981905" y="2400115"/>
                  <a:ext cx="454133" cy="287792"/>
                </a:xfrm>
                <a:custGeom>
                  <a:avLst/>
                  <a:gdLst>
                    <a:gd name="T0" fmla="*/ 170 w 172"/>
                    <a:gd name="T1" fmla="*/ 0 h 109"/>
                    <a:gd name="T2" fmla="*/ 2 w 172"/>
                    <a:gd name="T3" fmla="*/ 0 h 109"/>
                    <a:gd name="T4" fmla="*/ 87 w 172"/>
                    <a:gd name="T5" fmla="*/ 73 h 109"/>
                    <a:gd name="T6" fmla="*/ 170 w 172"/>
                    <a:gd name="T7" fmla="*/ 0 h 109"/>
                    <a:gd name="T8" fmla="*/ 87 w 172"/>
                    <a:gd name="T9" fmla="*/ 86 h 109"/>
                    <a:gd name="T10" fmla="*/ 0 w 172"/>
                    <a:gd name="T11" fmla="*/ 12 h 109"/>
                    <a:gd name="T12" fmla="*/ 0 w 172"/>
                    <a:gd name="T13" fmla="*/ 109 h 109"/>
                    <a:gd name="T14" fmla="*/ 172 w 172"/>
                    <a:gd name="T15" fmla="*/ 109 h 109"/>
                    <a:gd name="T16" fmla="*/ 172 w 172"/>
                    <a:gd name="T17" fmla="*/ 12 h 109"/>
                    <a:gd name="T18" fmla="*/ 87 w 172"/>
                    <a:gd name="T19"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09">
                      <a:moveTo>
                        <a:pt x="170" y="0"/>
                      </a:moveTo>
                      <a:lnTo>
                        <a:pt x="2" y="0"/>
                      </a:lnTo>
                      <a:lnTo>
                        <a:pt x="87" y="73"/>
                      </a:lnTo>
                      <a:lnTo>
                        <a:pt x="170" y="0"/>
                      </a:lnTo>
                      <a:close/>
                      <a:moveTo>
                        <a:pt x="87" y="86"/>
                      </a:moveTo>
                      <a:lnTo>
                        <a:pt x="0" y="12"/>
                      </a:lnTo>
                      <a:lnTo>
                        <a:pt x="0" y="109"/>
                      </a:lnTo>
                      <a:lnTo>
                        <a:pt x="172" y="109"/>
                      </a:lnTo>
                      <a:lnTo>
                        <a:pt x="172" y="12"/>
                      </a:lnTo>
                      <a:lnTo>
                        <a:pt x="87" y="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7" name="组合 76">
              <a:extLst>
                <a:ext uri="{FF2B5EF4-FFF2-40B4-BE49-F238E27FC236}">
                  <a16:creationId xmlns:a16="http://schemas.microsoft.com/office/drawing/2014/main" id="{CF879228-F3FD-41D0-B500-E0ACC3DD6990}"/>
                </a:ext>
              </a:extLst>
            </p:cNvPr>
            <p:cNvGrpSpPr/>
            <p:nvPr/>
          </p:nvGrpSpPr>
          <p:grpSpPr>
            <a:xfrm>
              <a:off x="7376211" y="2846560"/>
              <a:ext cx="4248564" cy="1164881"/>
              <a:chOff x="7723118" y="1574008"/>
              <a:chExt cx="4248564" cy="1164881"/>
            </a:xfrm>
          </p:grpSpPr>
          <p:sp>
            <p:nvSpPr>
              <p:cNvPr id="81" name="文本框 80">
                <a:extLst>
                  <a:ext uri="{FF2B5EF4-FFF2-40B4-BE49-F238E27FC236}">
                    <a16:creationId xmlns:a16="http://schemas.microsoft.com/office/drawing/2014/main" id="{21B52543-4427-4B49-877B-7124F89F2C1B}"/>
                  </a:ext>
                </a:extLst>
              </p:cNvPr>
              <p:cNvSpPr txBox="1"/>
              <p:nvPr/>
            </p:nvSpPr>
            <p:spPr>
              <a:xfrm>
                <a:off x="7723118" y="1574008"/>
                <a:ext cx="1675027" cy="430887"/>
              </a:xfrm>
              <a:prstGeom prst="rect">
                <a:avLst/>
              </a:prstGeom>
              <a:noFill/>
            </p:spPr>
            <p:txBody>
              <a:bodyPr wrap="square" rtlCol="0">
                <a:spAutoFit/>
              </a:bodyPr>
              <a:lstStyle/>
              <a:p>
                <a:r>
                  <a:rPr lang="zh-CN" altLang="en-US" sz="2200" b="1" dirty="0">
                    <a:solidFill>
                      <a:schemeClr val="accent1">
                        <a:lumMod val="60000"/>
                        <a:lumOff val="40000"/>
                      </a:schemeClr>
                    </a:solidFill>
                    <a:latin typeface="+mn-ea"/>
                  </a:rPr>
                  <a:t>添加小标题</a:t>
                </a:r>
              </a:p>
            </p:txBody>
          </p:sp>
          <p:sp>
            <p:nvSpPr>
              <p:cNvPr id="82" name="文本框 81">
                <a:extLst>
                  <a:ext uri="{FF2B5EF4-FFF2-40B4-BE49-F238E27FC236}">
                    <a16:creationId xmlns:a16="http://schemas.microsoft.com/office/drawing/2014/main" id="{CB1D493C-6627-456F-8F94-1A638B6240A7}"/>
                  </a:ext>
                </a:extLst>
              </p:cNvPr>
              <p:cNvSpPr txBox="1"/>
              <p:nvPr/>
            </p:nvSpPr>
            <p:spPr>
              <a:xfrm>
                <a:off x="7724691" y="1939183"/>
                <a:ext cx="4246991" cy="799706"/>
              </a:xfrm>
              <a:prstGeom prst="rect">
                <a:avLst/>
              </a:prstGeom>
              <a:noFill/>
            </p:spPr>
            <p:txBody>
              <a:bodyPr wrap="square" rtlCol="0">
                <a:spAutoFit/>
              </a:bodyPr>
              <a:lstStyle/>
              <a:p>
                <a:pPr algn="just">
                  <a:lnSpc>
                    <a:spcPct val="120000"/>
                  </a:lnSpc>
                </a:pPr>
                <a:r>
                  <a:rPr lang="zh-CN" altLang="en-US" sz="2000" dirty="0">
                    <a:latin typeface="+mn-ea"/>
                  </a:rPr>
                  <a:t>华中科技大是中华人民共和国教育部直属的综合性研究型全国重点大学</a:t>
                </a:r>
              </a:p>
            </p:txBody>
          </p:sp>
        </p:grpSp>
        <p:grpSp>
          <p:nvGrpSpPr>
            <p:cNvPr id="84" name="组合 83">
              <a:extLst>
                <a:ext uri="{FF2B5EF4-FFF2-40B4-BE49-F238E27FC236}">
                  <a16:creationId xmlns:a16="http://schemas.microsoft.com/office/drawing/2014/main" id="{F478FA01-D083-4BE4-93BC-130FA2F6B4AC}"/>
                </a:ext>
              </a:extLst>
            </p:cNvPr>
            <p:cNvGrpSpPr/>
            <p:nvPr/>
          </p:nvGrpSpPr>
          <p:grpSpPr>
            <a:xfrm>
              <a:off x="7376211" y="4310866"/>
              <a:ext cx="4248564" cy="1164881"/>
              <a:chOff x="7723118" y="1574008"/>
              <a:chExt cx="4248564" cy="1164881"/>
            </a:xfrm>
          </p:grpSpPr>
          <p:sp>
            <p:nvSpPr>
              <p:cNvPr id="88" name="文本框 87">
                <a:extLst>
                  <a:ext uri="{FF2B5EF4-FFF2-40B4-BE49-F238E27FC236}">
                    <a16:creationId xmlns:a16="http://schemas.microsoft.com/office/drawing/2014/main" id="{B346EB60-B9D1-4539-AC9F-7E3D25576A06}"/>
                  </a:ext>
                </a:extLst>
              </p:cNvPr>
              <p:cNvSpPr txBox="1"/>
              <p:nvPr/>
            </p:nvSpPr>
            <p:spPr>
              <a:xfrm>
                <a:off x="7723118" y="1574008"/>
                <a:ext cx="1675027" cy="430887"/>
              </a:xfrm>
              <a:prstGeom prst="rect">
                <a:avLst/>
              </a:prstGeom>
              <a:noFill/>
            </p:spPr>
            <p:txBody>
              <a:bodyPr wrap="square" rtlCol="0">
                <a:spAutoFit/>
              </a:bodyPr>
              <a:lstStyle/>
              <a:p>
                <a:r>
                  <a:rPr lang="zh-CN" altLang="en-US" sz="2200" b="1" dirty="0">
                    <a:solidFill>
                      <a:schemeClr val="accent1">
                        <a:lumMod val="60000"/>
                        <a:lumOff val="40000"/>
                      </a:schemeClr>
                    </a:solidFill>
                    <a:latin typeface="+mn-ea"/>
                  </a:rPr>
                  <a:t>添加小标题</a:t>
                </a:r>
              </a:p>
            </p:txBody>
          </p:sp>
          <p:sp>
            <p:nvSpPr>
              <p:cNvPr id="89" name="文本框 88">
                <a:extLst>
                  <a:ext uri="{FF2B5EF4-FFF2-40B4-BE49-F238E27FC236}">
                    <a16:creationId xmlns:a16="http://schemas.microsoft.com/office/drawing/2014/main" id="{0449532D-432E-45A9-95C7-93D9FE45E9B1}"/>
                  </a:ext>
                </a:extLst>
              </p:cNvPr>
              <p:cNvSpPr txBox="1"/>
              <p:nvPr/>
            </p:nvSpPr>
            <p:spPr>
              <a:xfrm>
                <a:off x="7724691" y="1939183"/>
                <a:ext cx="4246991" cy="799706"/>
              </a:xfrm>
              <a:prstGeom prst="rect">
                <a:avLst/>
              </a:prstGeom>
              <a:noFill/>
            </p:spPr>
            <p:txBody>
              <a:bodyPr wrap="square" rtlCol="0">
                <a:spAutoFit/>
              </a:bodyPr>
              <a:lstStyle/>
              <a:p>
                <a:pPr algn="just">
                  <a:lnSpc>
                    <a:spcPct val="120000"/>
                  </a:lnSpc>
                </a:pPr>
                <a:r>
                  <a:rPr lang="zh-CN" altLang="en-US" sz="2000" dirty="0">
                    <a:latin typeface="+mn-ea"/>
                  </a:rPr>
                  <a:t>华中科技大是中华人民共和国教育部直属的综合性研究型全国重点大学</a:t>
                </a:r>
              </a:p>
            </p:txBody>
          </p:sp>
        </p:grpSp>
        <p:grpSp>
          <p:nvGrpSpPr>
            <p:cNvPr id="91" name="组合 90">
              <a:extLst>
                <a:ext uri="{FF2B5EF4-FFF2-40B4-BE49-F238E27FC236}">
                  <a16:creationId xmlns:a16="http://schemas.microsoft.com/office/drawing/2014/main" id="{E648884D-5EB2-4383-BEEE-94C92642C2E2}"/>
                </a:ext>
              </a:extLst>
            </p:cNvPr>
            <p:cNvGrpSpPr/>
            <p:nvPr/>
          </p:nvGrpSpPr>
          <p:grpSpPr>
            <a:xfrm>
              <a:off x="6549442" y="3069697"/>
              <a:ext cx="723600" cy="723600"/>
              <a:chOff x="7224183" y="1221999"/>
              <a:chExt cx="546099" cy="546099"/>
            </a:xfrm>
          </p:grpSpPr>
          <p:sp>
            <p:nvSpPr>
              <p:cNvPr id="92" name="椭圆 91">
                <a:extLst>
                  <a:ext uri="{FF2B5EF4-FFF2-40B4-BE49-F238E27FC236}">
                    <a16:creationId xmlns:a16="http://schemas.microsoft.com/office/drawing/2014/main" id="{5F2EE793-F0D4-4B04-8FDA-2F9FF449B33F}"/>
                  </a:ext>
                </a:extLst>
              </p:cNvPr>
              <p:cNvSpPr/>
              <p:nvPr/>
            </p:nvSpPr>
            <p:spPr>
              <a:xfrm>
                <a:off x="7224183" y="1221999"/>
                <a:ext cx="546099" cy="546099"/>
              </a:xfrm>
              <a:prstGeom prst="ellipse">
                <a:avLst/>
              </a:prstGeom>
              <a:solidFill>
                <a:schemeClr val="accent1">
                  <a:lumMod val="75000"/>
                </a:schemeClr>
              </a:solidFill>
              <a:ln w="2540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Freeform 13">
                <a:extLst>
                  <a:ext uri="{FF2B5EF4-FFF2-40B4-BE49-F238E27FC236}">
                    <a16:creationId xmlns:a16="http://schemas.microsoft.com/office/drawing/2014/main" id="{505CD77F-87D8-4236-8C1A-4D491A68EEC3}"/>
                  </a:ext>
                </a:extLst>
              </p:cNvPr>
              <p:cNvSpPr>
                <a:spLocks noEditPoints="1"/>
              </p:cNvSpPr>
              <p:nvPr/>
            </p:nvSpPr>
            <p:spPr bwMode="auto">
              <a:xfrm>
                <a:off x="7372997" y="1370813"/>
                <a:ext cx="248471" cy="248471"/>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a:extLst>
                <a:ext uri="{FF2B5EF4-FFF2-40B4-BE49-F238E27FC236}">
                  <a16:creationId xmlns:a16="http://schemas.microsoft.com/office/drawing/2014/main" id="{0DEB3B5B-76FA-4EDB-AF42-30ADEBDAFA0B}"/>
                </a:ext>
              </a:extLst>
            </p:cNvPr>
            <p:cNvGrpSpPr/>
            <p:nvPr/>
          </p:nvGrpSpPr>
          <p:grpSpPr>
            <a:xfrm>
              <a:off x="6549442" y="4526309"/>
              <a:ext cx="723600" cy="723600"/>
              <a:chOff x="4409017" y="3933825"/>
              <a:chExt cx="546099" cy="546099"/>
            </a:xfrm>
          </p:grpSpPr>
          <p:sp>
            <p:nvSpPr>
              <p:cNvPr id="95" name="椭圆 94">
                <a:extLst>
                  <a:ext uri="{FF2B5EF4-FFF2-40B4-BE49-F238E27FC236}">
                    <a16:creationId xmlns:a16="http://schemas.microsoft.com/office/drawing/2014/main" id="{75ADF0E7-A204-440C-8CAF-885C8D1F05A4}"/>
                  </a:ext>
                </a:extLst>
              </p:cNvPr>
              <p:cNvSpPr/>
              <p:nvPr/>
            </p:nvSpPr>
            <p:spPr>
              <a:xfrm>
                <a:off x="4409017" y="3933825"/>
                <a:ext cx="546099" cy="546099"/>
              </a:xfrm>
              <a:prstGeom prst="ellipse">
                <a:avLst/>
              </a:prstGeom>
              <a:solidFill>
                <a:schemeClr val="bg1">
                  <a:lumMod val="65000"/>
                </a:schemeClr>
              </a:solidFill>
              <a:ln w="25400">
                <a:solidFill>
                  <a:schemeClr val="bg1"/>
                </a:solidFill>
              </a:ln>
              <a:effectLst>
                <a:outerShdw blurRad="101600" dist="12700" sx="102000" sy="102000" algn="ctr" rotWithShape="0">
                  <a:schemeClr val="accent1">
                    <a:lumMod val="40000"/>
                    <a:lumOff val="6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Freeform 9">
                <a:extLst>
                  <a:ext uri="{FF2B5EF4-FFF2-40B4-BE49-F238E27FC236}">
                    <a16:creationId xmlns:a16="http://schemas.microsoft.com/office/drawing/2014/main" id="{0326DA3B-236A-4600-95F1-F1561E6FE4D9}"/>
                  </a:ext>
                </a:extLst>
              </p:cNvPr>
              <p:cNvSpPr>
                <a:spLocks noEditPoints="1"/>
              </p:cNvSpPr>
              <p:nvPr/>
            </p:nvSpPr>
            <p:spPr bwMode="auto">
              <a:xfrm>
                <a:off x="4552932" y="4076681"/>
                <a:ext cx="258270" cy="260387"/>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grpSp>
    </p:spTree>
    <p:extLst>
      <p:ext uri="{BB962C8B-B14F-4D97-AF65-F5344CB8AC3E}">
        <p14:creationId xmlns:p14="http://schemas.microsoft.com/office/powerpoint/2010/main" val="1593159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5CEA0C-1D17-4282-97DF-489FF4AB697C}"/>
              </a:ext>
            </a:extLst>
          </p:cNvPr>
          <p:cNvSpPr>
            <a:spLocks noGrp="1"/>
          </p:cNvSpPr>
          <p:nvPr>
            <p:ph type="body" sz="quarter" idx="12"/>
          </p:nvPr>
        </p:nvSpPr>
        <p:spPr/>
        <p:txBody>
          <a:bodyPr/>
          <a:lstStyle/>
          <a:p>
            <a:pPr marL="0" indent="0">
              <a:buNone/>
            </a:pPr>
            <a:r>
              <a:rPr lang="zh-CN" altLang="en-US" dirty="0"/>
              <a:t>电子设备加图片展示页</a:t>
            </a:r>
          </a:p>
        </p:txBody>
      </p:sp>
      <p:pic>
        <p:nvPicPr>
          <p:cNvPr id="16" name="图片占位符 15">
            <a:extLst>
              <a:ext uri="{FF2B5EF4-FFF2-40B4-BE49-F238E27FC236}">
                <a16:creationId xmlns:a16="http://schemas.microsoft.com/office/drawing/2014/main" id="{5CC03532-DCAC-4346-B9E5-D7C32A27490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1248" r="31248"/>
          <a:stretch>
            <a:fillRect/>
          </a:stretch>
        </p:blipFill>
        <p:spPr/>
      </p:pic>
      <p:grpSp>
        <p:nvGrpSpPr>
          <p:cNvPr id="12" name="组合 11">
            <a:extLst>
              <a:ext uri="{FF2B5EF4-FFF2-40B4-BE49-F238E27FC236}">
                <a16:creationId xmlns:a16="http://schemas.microsoft.com/office/drawing/2014/main" id="{76208C4B-39C0-4948-B907-C38D244BF02D}"/>
              </a:ext>
            </a:extLst>
          </p:cNvPr>
          <p:cNvGrpSpPr/>
          <p:nvPr/>
        </p:nvGrpSpPr>
        <p:grpSpPr>
          <a:xfrm>
            <a:off x="4306615" y="1696862"/>
            <a:ext cx="7368595" cy="1825646"/>
            <a:chOff x="4296990" y="1572776"/>
            <a:chExt cx="7368595" cy="1825646"/>
          </a:xfrm>
        </p:grpSpPr>
        <p:sp>
          <p:nvSpPr>
            <p:cNvPr id="9" name="文本框 8">
              <a:extLst>
                <a:ext uri="{FF2B5EF4-FFF2-40B4-BE49-F238E27FC236}">
                  <a16:creationId xmlns:a16="http://schemas.microsoft.com/office/drawing/2014/main" id="{4D208AD9-5D3B-4386-9545-F8FD5FDCBF2F}"/>
                </a:ext>
              </a:extLst>
            </p:cNvPr>
            <p:cNvSpPr txBox="1"/>
            <p:nvPr/>
          </p:nvSpPr>
          <p:spPr>
            <a:xfrm>
              <a:off x="4296990" y="1572776"/>
              <a:ext cx="1763949" cy="470005"/>
            </a:xfrm>
            <a:prstGeom prst="rect">
              <a:avLst/>
            </a:prstGeom>
            <a:noFill/>
          </p:spPr>
          <p:txBody>
            <a:bodyPr wrap="square" rtlCol="0">
              <a:spAutoFit/>
            </a:bodyPr>
            <a:lstStyle/>
            <a:p>
              <a:r>
                <a:rPr lang="zh-CN" altLang="en-US" sz="2400" b="1" dirty="0">
                  <a:latin typeface="+mn-ea"/>
                </a:rPr>
                <a:t>这里是标题</a:t>
              </a:r>
            </a:p>
          </p:txBody>
        </p:sp>
        <p:sp>
          <p:nvSpPr>
            <p:cNvPr id="10" name="文本框 9">
              <a:extLst>
                <a:ext uri="{FF2B5EF4-FFF2-40B4-BE49-F238E27FC236}">
                  <a16:creationId xmlns:a16="http://schemas.microsoft.com/office/drawing/2014/main" id="{7A978BD5-5680-4A1C-A487-8CEABF44285A}"/>
                </a:ext>
              </a:extLst>
            </p:cNvPr>
            <p:cNvSpPr txBox="1"/>
            <p:nvPr/>
          </p:nvSpPr>
          <p:spPr>
            <a:xfrm>
              <a:off x="4300676" y="2229384"/>
              <a:ext cx="7364909" cy="1169038"/>
            </a:xfrm>
            <a:prstGeom prst="rect">
              <a:avLst/>
            </a:prstGeom>
            <a:noFill/>
          </p:spPr>
          <p:txBody>
            <a:bodyPr wrap="square" rtlCol="0">
              <a:spAutoFit/>
            </a:bodyPr>
            <a:lstStyle/>
            <a:p>
              <a:pPr>
                <a:lnSpc>
                  <a:spcPct val="120000"/>
                </a:lnSpc>
              </a:pPr>
              <a:r>
                <a:rPr lang="zh-CN" altLang="en-US" sz="2000" dirty="0">
                  <a:latin typeface="+mn-ea"/>
                </a:rPr>
                <a:t>添加介绍文字。华中科技大是中华人民共和国教育部直属的综合性研究型全国重点大学。华中科技大学是中华人民共和国教育部直属的综合性研究型全国重点大学</a:t>
              </a:r>
            </a:p>
          </p:txBody>
        </p:sp>
        <p:cxnSp>
          <p:nvCxnSpPr>
            <p:cNvPr id="11" name="直接连接符 10">
              <a:extLst>
                <a:ext uri="{FF2B5EF4-FFF2-40B4-BE49-F238E27FC236}">
                  <a16:creationId xmlns:a16="http://schemas.microsoft.com/office/drawing/2014/main" id="{48B09CF8-F1EC-4830-9804-E43040253EDC}"/>
                </a:ext>
              </a:extLst>
            </p:cNvPr>
            <p:cNvCxnSpPr>
              <a:cxnSpLocks/>
            </p:cNvCxnSpPr>
            <p:nvPr/>
          </p:nvCxnSpPr>
          <p:spPr>
            <a:xfrm>
              <a:off x="4393029" y="2146242"/>
              <a:ext cx="735095"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66A42B35-7371-4861-91C2-D2521C417BB2}"/>
              </a:ext>
            </a:extLst>
          </p:cNvPr>
          <p:cNvSpPr txBox="1"/>
          <p:nvPr/>
        </p:nvSpPr>
        <p:spPr>
          <a:xfrm>
            <a:off x="5020456" y="4015081"/>
            <a:ext cx="2561081" cy="728982"/>
          </a:xfrm>
          <a:prstGeom prst="rect">
            <a:avLst/>
          </a:prstGeom>
          <a:noFill/>
        </p:spPr>
        <p:txBody>
          <a:bodyPr wrap="square" rtlCol="0">
            <a:spAutoFit/>
          </a:bodyPr>
          <a:lstStyle/>
          <a:p>
            <a:pPr>
              <a:lnSpc>
                <a:spcPct val="120000"/>
              </a:lnSpc>
            </a:pPr>
            <a:r>
              <a:rPr lang="zh-CN" altLang="en-US" dirty="0">
                <a:latin typeface="+mn-ea"/>
              </a:rPr>
              <a:t>此处添加文字添加文字</a:t>
            </a:r>
            <a:endParaRPr lang="en-US" altLang="zh-CN" dirty="0">
              <a:latin typeface="+mn-ea"/>
            </a:endParaRPr>
          </a:p>
          <a:p>
            <a:pPr>
              <a:lnSpc>
                <a:spcPct val="120000"/>
              </a:lnSpc>
            </a:pPr>
            <a:r>
              <a:rPr lang="zh-CN" altLang="en-US" dirty="0">
                <a:latin typeface="+mn-ea"/>
              </a:rPr>
              <a:t>此处添加文字添加文字</a:t>
            </a:r>
            <a:endParaRPr lang="en-US" altLang="zh-CN" dirty="0">
              <a:latin typeface="+mn-ea"/>
            </a:endParaRPr>
          </a:p>
        </p:txBody>
      </p:sp>
      <p:sp>
        <p:nvSpPr>
          <p:cNvPr id="25" name="文本框 24">
            <a:extLst>
              <a:ext uri="{FF2B5EF4-FFF2-40B4-BE49-F238E27FC236}">
                <a16:creationId xmlns:a16="http://schemas.microsoft.com/office/drawing/2014/main" id="{132B0BEA-B8AC-49B1-98E5-60DDE909F993}"/>
              </a:ext>
            </a:extLst>
          </p:cNvPr>
          <p:cNvSpPr txBox="1"/>
          <p:nvPr/>
        </p:nvSpPr>
        <p:spPr>
          <a:xfrm>
            <a:off x="5020456" y="4964429"/>
            <a:ext cx="2561081" cy="728982"/>
          </a:xfrm>
          <a:prstGeom prst="rect">
            <a:avLst/>
          </a:prstGeom>
          <a:noFill/>
        </p:spPr>
        <p:txBody>
          <a:bodyPr wrap="square" rtlCol="0">
            <a:spAutoFit/>
          </a:bodyPr>
          <a:lstStyle/>
          <a:p>
            <a:pPr>
              <a:lnSpc>
                <a:spcPct val="120000"/>
              </a:lnSpc>
            </a:pPr>
            <a:r>
              <a:rPr lang="zh-CN" altLang="en-US" dirty="0">
                <a:latin typeface="+mn-ea"/>
              </a:rPr>
              <a:t>此处添加文字添加文字</a:t>
            </a:r>
            <a:endParaRPr lang="en-US" altLang="zh-CN" dirty="0">
              <a:latin typeface="+mn-ea"/>
            </a:endParaRPr>
          </a:p>
          <a:p>
            <a:pPr>
              <a:lnSpc>
                <a:spcPct val="120000"/>
              </a:lnSpc>
            </a:pPr>
            <a:r>
              <a:rPr lang="zh-CN" altLang="en-US" dirty="0">
                <a:latin typeface="+mn-ea"/>
              </a:rPr>
              <a:t>此处添加文字添加文字</a:t>
            </a:r>
            <a:endParaRPr lang="en-US" altLang="zh-CN" dirty="0">
              <a:latin typeface="+mn-ea"/>
            </a:endParaRPr>
          </a:p>
        </p:txBody>
      </p:sp>
      <p:sp>
        <p:nvSpPr>
          <p:cNvPr id="29" name="Freeform 17">
            <a:extLst>
              <a:ext uri="{FF2B5EF4-FFF2-40B4-BE49-F238E27FC236}">
                <a16:creationId xmlns:a16="http://schemas.microsoft.com/office/drawing/2014/main" id="{FAD7A8D9-0FF5-4AD5-AFB4-E8083F22E701}"/>
              </a:ext>
            </a:extLst>
          </p:cNvPr>
          <p:cNvSpPr>
            <a:spLocks noEditPoints="1"/>
          </p:cNvSpPr>
          <p:nvPr/>
        </p:nvSpPr>
        <p:spPr bwMode="auto">
          <a:xfrm>
            <a:off x="4403725" y="5102114"/>
            <a:ext cx="401559" cy="453612"/>
          </a:xfrm>
          <a:custGeom>
            <a:avLst/>
            <a:gdLst>
              <a:gd name="T0" fmla="*/ 37 w 162"/>
              <a:gd name="T1" fmla="*/ 26 h 183"/>
              <a:gd name="T2" fmla="*/ 6 w 162"/>
              <a:gd name="T3" fmla="*/ 43 h 183"/>
              <a:gd name="T4" fmla="*/ 80 w 162"/>
              <a:gd name="T5" fmla="*/ 85 h 183"/>
              <a:gd name="T6" fmla="*/ 112 w 162"/>
              <a:gd name="T7" fmla="*/ 69 h 183"/>
              <a:gd name="T8" fmla="*/ 37 w 162"/>
              <a:gd name="T9" fmla="*/ 26 h 183"/>
              <a:gd name="T10" fmla="*/ 155 w 162"/>
              <a:gd name="T11" fmla="*/ 44 h 183"/>
              <a:gd name="T12" fmla="*/ 80 w 162"/>
              <a:gd name="T13" fmla="*/ 0 h 183"/>
              <a:gd name="T14" fmla="*/ 52 w 162"/>
              <a:gd name="T15" fmla="*/ 17 h 183"/>
              <a:gd name="T16" fmla="*/ 127 w 162"/>
              <a:gd name="T17" fmla="*/ 59 h 183"/>
              <a:gd name="T18" fmla="*/ 155 w 162"/>
              <a:gd name="T19" fmla="*/ 44 h 183"/>
              <a:gd name="T20" fmla="*/ 88 w 162"/>
              <a:gd name="T21" fmla="*/ 98 h 183"/>
              <a:gd name="T22" fmla="*/ 88 w 162"/>
              <a:gd name="T23" fmla="*/ 183 h 183"/>
              <a:gd name="T24" fmla="*/ 162 w 162"/>
              <a:gd name="T25" fmla="*/ 141 h 183"/>
              <a:gd name="T26" fmla="*/ 162 w 162"/>
              <a:gd name="T27" fmla="*/ 56 h 183"/>
              <a:gd name="T28" fmla="*/ 88 w 162"/>
              <a:gd name="T29" fmla="*/ 98 h 183"/>
              <a:gd name="T30" fmla="*/ 0 w 162"/>
              <a:gd name="T31" fmla="*/ 141 h 183"/>
              <a:gd name="T32" fmla="*/ 73 w 162"/>
              <a:gd name="T33" fmla="*/ 183 h 183"/>
              <a:gd name="T34" fmla="*/ 73 w 162"/>
              <a:gd name="T35" fmla="*/ 98 h 183"/>
              <a:gd name="T36" fmla="*/ 0 w 162"/>
              <a:gd name="T37" fmla="*/ 56 h 183"/>
              <a:gd name="T38" fmla="*/ 0 w 162"/>
              <a:gd name="T39" fmla="*/ 14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 h="183">
                <a:moveTo>
                  <a:pt x="37" y="26"/>
                </a:moveTo>
                <a:lnTo>
                  <a:pt x="6" y="43"/>
                </a:lnTo>
                <a:lnTo>
                  <a:pt x="80" y="85"/>
                </a:lnTo>
                <a:lnTo>
                  <a:pt x="112" y="69"/>
                </a:lnTo>
                <a:lnTo>
                  <a:pt x="37" y="26"/>
                </a:lnTo>
                <a:close/>
                <a:moveTo>
                  <a:pt x="155" y="44"/>
                </a:moveTo>
                <a:lnTo>
                  <a:pt x="80" y="0"/>
                </a:lnTo>
                <a:lnTo>
                  <a:pt x="52" y="17"/>
                </a:lnTo>
                <a:lnTo>
                  <a:pt x="127" y="59"/>
                </a:lnTo>
                <a:lnTo>
                  <a:pt x="155" y="44"/>
                </a:lnTo>
                <a:close/>
                <a:moveTo>
                  <a:pt x="88" y="98"/>
                </a:moveTo>
                <a:lnTo>
                  <a:pt x="88" y="183"/>
                </a:lnTo>
                <a:lnTo>
                  <a:pt x="162" y="141"/>
                </a:lnTo>
                <a:lnTo>
                  <a:pt x="162" y="56"/>
                </a:lnTo>
                <a:lnTo>
                  <a:pt x="88" y="98"/>
                </a:lnTo>
                <a:close/>
                <a:moveTo>
                  <a:pt x="0" y="141"/>
                </a:moveTo>
                <a:lnTo>
                  <a:pt x="73" y="183"/>
                </a:lnTo>
                <a:lnTo>
                  <a:pt x="73" y="98"/>
                </a:lnTo>
                <a:lnTo>
                  <a:pt x="0" y="56"/>
                </a:lnTo>
                <a:lnTo>
                  <a:pt x="0" y="14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3">
            <a:extLst>
              <a:ext uri="{FF2B5EF4-FFF2-40B4-BE49-F238E27FC236}">
                <a16:creationId xmlns:a16="http://schemas.microsoft.com/office/drawing/2014/main" id="{A758D25E-9D4E-411E-A128-68E2ED9B0F0A}"/>
              </a:ext>
            </a:extLst>
          </p:cNvPr>
          <p:cNvSpPr>
            <a:spLocks noEditPoints="1"/>
          </p:cNvSpPr>
          <p:nvPr/>
        </p:nvSpPr>
        <p:spPr bwMode="auto">
          <a:xfrm>
            <a:off x="4403725" y="4149699"/>
            <a:ext cx="371475" cy="459747"/>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a:extLst>
              <a:ext uri="{FF2B5EF4-FFF2-40B4-BE49-F238E27FC236}">
                <a16:creationId xmlns:a16="http://schemas.microsoft.com/office/drawing/2014/main" id="{04C2CC1B-10CC-4FA2-9EBD-B454999C5120}"/>
              </a:ext>
            </a:extLst>
          </p:cNvPr>
          <p:cNvSpPr txBox="1"/>
          <p:nvPr/>
        </p:nvSpPr>
        <p:spPr>
          <a:xfrm>
            <a:off x="9144609" y="4015081"/>
            <a:ext cx="2561081" cy="728982"/>
          </a:xfrm>
          <a:prstGeom prst="rect">
            <a:avLst/>
          </a:prstGeom>
          <a:noFill/>
        </p:spPr>
        <p:txBody>
          <a:bodyPr wrap="square" rtlCol="0">
            <a:spAutoFit/>
          </a:bodyPr>
          <a:lstStyle/>
          <a:p>
            <a:pPr>
              <a:lnSpc>
                <a:spcPct val="120000"/>
              </a:lnSpc>
            </a:pPr>
            <a:r>
              <a:rPr lang="zh-CN" altLang="en-US" dirty="0">
                <a:latin typeface="+mn-ea"/>
              </a:rPr>
              <a:t>此处添加文字添加文字</a:t>
            </a:r>
            <a:endParaRPr lang="en-US" altLang="zh-CN" dirty="0">
              <a:latin typeface="+mn-ea"/>
            </a:endParaRPr>
          </a:p>
          <a:p>
            <a:pPr>
              <a:lnSpc>
                <a:spcPct val="120000"/>
              </a:lnSpc>
            </a:pPr>
            <a:r>
              <a:rPr lang="zh-CN" altLang="en-US" dirty="0">
                <a:latin typeface="+mn-ea"/>
              </a:rPr>
              <a:t>此处添加文字添加文字</a:t>
            </a:r>
            <a:endParaRPr lang="en-US" altLang="zh-CN" dirty="0">
              <a:latin typeface="+mn-ea"/>
            </a:endParaRPr>
          </a:p>
        </p:txBody>
      </p:sp>
      <p:sp>
        <p:nvSpPr>
          <p:cNvPr id="32" name="文本框 31">
            <a:extLst>
              <a:ext uri="{FF2B5EF4-FFF2-40B4-BE49-F238E27FC236}">
                <a16:creationId xmlns:a16="http://schemas.microsoft.com/office/drawing/2014/main" id="{AF474C3D-9569-4C10-B272-FB9B7F03202A}"/>
              </a:ext>
            </a:extLst>
          </p:cNvPr>
          <p:cNvSpPr txBox="1"/>
          <p:nvPr/>
        </p:nvSpPr>
        <p:spPr>
          <a:xfrm>
            <a:off x="9144609" y="4964429"/>
            <a:ext cx="2561081" cy="728982"/>
          </a:xfrm>
          <a:prstGeom prst="rect">
            <a:avLst/>
          </a:prstGeom>
          <a:noFill/>
        </p:spPr>
        <p:txBody>
          <a:bodyPr wrap="square" rtlCol="0">
            <a:spAutoFit/>
          </a:bodyPr>
          <a:lstStyle/>
          <a:p>
            <a:pPr>
              <a:lnSpc>
                <a:spcPct val="120000"/>
              </a:lnSpc>
            </a:pPr>
            <a:r>
              <a:rPr lang="zh-CN" altLang="en-US" dirty="0">
                <a:latin typeface="+mn-ea"/>
              </a:rPr>
              <a:t>此处添加文字添加文字</a:t>
            </a:r>
            <a:endParaRPr lang="en-US" altLang="zh-CN" dirty="0">
              <a:latin typeface="+mn-ea"/>
            </a:endParaRPr>
          </a:p>
          <a:p>
            <a:pPr>
              <a:lnSpc>
                <a:spcPct val="120000"/>
              </a:lnSpc>
            </a:pPr>
            <a:r>
              <a:rPr lang="zh-CN" altLang="en-US" dirty="0">
                <a:latin typeface="+mn-ea"/>
              </a:rPr>
              <a:t>此处添加文字添加文字</a:t>
            </a:r>
            <a:endParaRPr lang="en-US" altLang="zh-CN" dirty="0">
              <a:latin typeface="+mn-ea"/>
            </a:endParaRPr>
          </a:p>
        </p:txBody>
      </p:sp>
      <p:sp>
        <p:nvSpPr>
          <p:cNvPr id="35" name="Freeform 9">
            <a:extLst>
              <a:ext uri="{FF2B5EF4-FFF2-40B4-BE49-F238E27FC236}">
                <a16:creationId xmlns:a16="http://schemas.microsoft.com/office/drawing/2014/main" id="{039ECE46-9C18-4A7A-B045-3474898F80D8}"/>
              </a:ext>
            </a:extLst>
          </p:cNvPr>
          <p:cNvSpPr>
            <a:spLocks noEditPoints="1"/>
          </p:cNvSpPr>
          <p:nvPr/>
        </p:nvSpPr>
        <p:spPr bwMode="auto">
          <a:xfrm>
            <a:off x="8527878" y="4159856"/>
            <a:ext cx="435858" cy="439431"/>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6" name="Freeform 13">
            <a:extLst>
              <a:ext uri="{FF2B5EF4-FFF2-40B4-BE49-F238E27FC236}">
                <a16:creationId xmlns:a16="http://schemas.microsoft.com/office/drawing/2014/main" id="{BB523101-B72A-46F6-B316-541746AF1D06}"/>
              </a:ext>
            </a:extLst>
          </p:cNvPr>
          <p:cNvSpPr>
            <a:spLocks noEditPoints="1"/>
          </p:cNvSpPr>
          <p:nvPr/>
        </p:nvSpPr>
        <p:spPr bwMode="auto">
          <a:xfrm>
            <a:off x="8527878" y="5109205"/>
            <a:ext cx="439430" cy="439430"/>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274573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7E4BAD-4ACE-4DAE-8057-FFEC6C22FCD0}"/>
              </a:ext>
            </a:extLst>
          </p:cNvPr>
          <p:cNvSpPr>
            <a:spLocks noGrp="1"/>
          </p:cNvSpPr>
          <p:nvPr>
            <p:ph type="body" sz="quarter" idx="12"/>
          </p:nvPr>
        </p:nvSpPr>
        <p:spPr/>
        <p:txBody>
          <a:bodyPr/>
          <a:lstStyle/>
          <a:p>
            <a:pPr marL="0" indent="0">
              <a:buNone/>
            </a:pPr>
            <a:r>
              <a:rPr lang="zh-CN" altLang="en-US" dirty="0"/>
              <a:t>参考文献</a:t>
            </a:r>
          </a:p>
        </p:txBody>
      </p:sp>
      <p:sp>
        <p:nvSpPr>
          <p:cNvPr id="5" name="矩形: 圆角 4">
            <a:extLst>
              <a:ext uri="{FF2B5EF4-FFF2-40B4-BE49-F238E27FC236}">
                <a16:creationId xmlns:a16="http://schemas.microsoft.com/office/drawing/2014/main" id="{33C0EE9C-46B1-4DEE-8007-08E3F7D7948E}"/>
              </a:ext>
            </a:extLst>
          </p:cNvPr>
          <p:cNvSpPr/>
          <p:nvPr/>
        </p:nvSpPr>
        <p:spPr>
          <a:xfrm>
            <a:off x="743857" y="1028700"/>
            <a:ext cx="10704286" cy="4992090"/>
          </a:xfrm>
          <a:prstGeom prst="roundRect">
            <a:avLst>
              <a:gd name="adj" fmla="val 4159"/>
            </a:avLst>
          </a:prstGeom>
          <a:solidFill>
            <a:schemeClr val="bg1">
              <a:alpha val="80000"/>
            </a:schemeClr>
          </a:solidFill>
          <a:ln w="9525">
            <a:gradFill flip="none" rotWithShape="1">
              <a:gsLst>
                <a:gs pos="0">
                  <a:schemeClr val="accent1">
                    <a:lumMod val="5000"/>
                    <a:lumOff val="95000"/>
                  </a:schemeClr>
                </a:gs>
                <a:gs pos="54000">
                  <a:schemeClr val="accent1">
                    <a:lumMod val="45000"/>
                    <a:lumOff val="55000"/>
                    <a:alpha val="0"/>
                  </a:schemeClr>
                </a:gs>
                <a:gs pos="100000">
                  <a:schemeClr val="accent1">
                    <a:lumMod val="30000"/>
                    <a:lumOff val="70000"/>
                  </a:schemeClr>
                </a:gs>
              </a:gsLst>
              <a:path path="shape">
                <a:fillToRect l="50000" t="50000" r="50000" b="50000"/>
              </a:path>
              <a:tileRect/>
            </a:grad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7" name="矩形 6">
            <a:extLst>
              <a:ext uri="{FF2B5EF4-FFF2-40B4-BE49-F238E27FC236}">
                <a16:creationId xmlns:a16="http://schemas.microsoft.com/office/drawing/2014/main" id="{F32EA404-E691-4494-A50B-6F694720B92E}"/>
              </a:ext>
            </a:extLst>
          </p:cNvPr>
          <p:cNvSpPr/>
          <p:nvPr/>
        </p:nvSpPr>
        <p:spPr>
          <a:xfrm>
            <a:off x="1270681" y="1498261"/>
            <a:ext cx="9650639" cy="4052969"/>
          </a:xfrm>
          <a:prstGeom prst="rect">
            <a:avLst/>
          </a:prstGeom>
        </p:spPr>
        <p:txBody>
          <a:bodyPr wrap="square">
            <a:spAutoFit/>
          </a:bodyPr>
          <a:lstStyle/>
          <a:p>
            <a:pPr>
              <a:lnSpc>
                <a:spcPct val="120000"/>
              </a:lnSpc>
            </a:pPr>
            <a:r>
              <a:rPr lang="en-US" altLang="zh-CN" dirty="0">
                <a:latin typeface="+mn-ea"/>
              </a:rPr>
              <a:t>[1] </a:t>
            </a:r>
            <a:r>
              <a:rPr lang="zh-CN" altLang="en-US" dirty="0">
                <a:latin typeface="+mn-ea"/>
              </a:rPr>
              <a:t>李婕</a:t>
            </a:r>
            <a:r>
              <a:rPr lang="en-US" altLang="zh-CN" dirty="0">
                <a:latin typeface="+mn-ea"/>
              </a:rPr>
              <a:t>. </a:t>
            </a:r>
            <a:r>
              <a:rPr lang="zh-CN" altLang="en-US" dirty="0">
                <a:latin typeface="+mn-ea"/>
              </a:rPr>
              <a:t>小儿急性白血病的危险因素分析</a:t>
            </a:r>
            <a:r>
              <a:rPr lang="en-US" altLang="zh-CN" dirty="0">
                <a:latin typeface="+mn-ea"/>
              </a:rPr>
              <a:t>. </a:t>
            </a:r>
            <a:r>
              <a:rPr lang="zh-CN" altLang="en-US" dirty="0">
                <a:latin typeface="+mn-ea"/>
              </a:rPr>
              <a:t>乌鲁木齐</a:t>
            </a:r>
            <a:r>
              <a:rPr lang="en-US" altLang="zh-CN" dirty="0">
                <a:latin typeface="+mn-ea"/>
              </a:rPr>
              <a:t>: </a:t>
            </a:r>
            <a:r>
              <a:rPr lang="zh-CN" altLang="en-US" dirty="0">
                <a:latin typeface="+mn-ea"/>
              </a:rPr>
              <a:t>新疆医科大学</a:t>
            </a:r>
            <a:r>
              <a:rPr lang="en-US" altLang="zh-CN" dirty="0">
                <a:latin typeface="+mn-ea"/>
              </a:rPr>
              <a:t>, 2011.</a:t>
            </a:r>
            <a:br>
              <a:rPr lang="en-US" altLang="zh-CN" dirty="0">
                <a:latin typeface="+mn-ea"/>
              </a:rPr>
            </a:br>
            <a:r>
              <a:rPr lang="en-US" altLang="zh-CN" dirty="0">
                <a:latin typeface="+mn-ea"/>
              </a:rPr>
              <a:t>[2] </a:t>
            </a:r>
            <a:r>
              <a:rPr lang="zh-CN" altLang="en-US" dirty="0">
                <a:latin typeface="+mn-ea"/>
              </a:rPr>
              <a:t>王晨光</a:t>
            </a:r>
            <a:r>
              <a:rPr lang="en-US" altLang="zh-CN" dirty="0">
                <a:latin typeface="+mn-ea"/>
              </a:rPr>
              <a:t>. </a:t>
            </a:r>
            <a:r>
              <a:rPr lang="zh-CN" altLang="en-US" dirty="0">
                <a:latin typeface="+mn-ea"/>
              </a:rPr>
              <a:t>区域认知在地理高考试题中的体现</a:t>
            </a:r>
            <a:r>
              <a:rPr lang="en-US" altLang="zh-CN" dirty="0">
                <a:latin typeface="+mn-ea"/>
              </a:rPr>
              <a:t>[J]. </a:t>
            </a:r>
            <a:r>
              <a:rPr lang="zh-CN" altLang="en-US" dirty="0">
                <a:latin typeface="+mn-ea"/>
              </a:rPr>
              <a:t>教学参考</a:t>
            </a:r>
            <a:r>
              <a:rPr lang="en-US" altLang="zh-CN" dirty="0">
                <a:latin typeface="+mn-ea"/>
              </a:rPr>
              <a:t>, 2018, (4): 62-63</a:t>
            </a:r>
            <a:br>
              <a:rPr lang="en-US" altLang="zh-CN" dirty="0">
                <a:latin typeface="+mn-ea"/>
              </a:rPr>
            </a:br>
            <a:r>
              <a:rPr lang="en-US" altLang="zh-CN" dirty="0">
                <a:latin typeface="+mn-ea"/>
              </a:rPr>
              <a:t>[3] </a:t>
            </a:r>
            <a:r>
              <a:rPr lang="zh-CN" altLang="en-US" dirty="0">
                <a:latin typeface="+mn-ea"/>
              </a:rPr>
              <a:t>于水晴</a:t>
            </a:r>
            <a:r>
              <a:rPr lang="en-US" altLang="zh-CN" dirty="0">
                <a:latin typeface="+mn-ea"/>
              </a:rPr>
              <a:t>. </a:t>
            </a:r>
            <a:r>
              <a:rPr lang="zh-CN" altLang="en-US" dirty="0">
                <a:latin typeface="+mn-ea"/>
              </a:rPr>
              <a:t>地图运用策略对高中生地理空间定位能力的影响研究</a:t>
            </a:r>
            <a:r>
              <a:rPr lang="en-US" altLang="zh-CN" dirty="0">
                <a:latin typeface="+mn-ea"/>
              </a:rPr>
              <a:t>[D]. </a:t>
            </a:r>
            <a:r>
              <a:rPr lang="zh-CN" altLang="en-US" dirty="0">
                <a:latin typeface="+mn-ea"/>
              </a:rPr>
              <a:t>东北师范大学</a:t>
            </a:r>
            <a:r>
              <a:rPr lang="en-US" altLang="zh-CN" dirty="0">
                <a:latin typeface="+mn-ea"/>
              </a:rPr>
              <a:t>, 2013.</a:t>
            </a:r>
            <a:br>
              <a:rPr lang="en-US" altLang="zh-CN" dirty="0">
                <a:latin typeface="+mn-ea"/>
              </a:rPr>
            </a:br>
            <a:r>
              <a:rPr lang="en-US" altLang="zh-CN" dirty="0">
                <a:latin typeface="+mn-ea"/>
              </a:rPr>
              <a:t>[4] </a:t>
            </a:r>
            <a:r>
              <a:rPr lang="zh-CN" altLang="en-US" dirty="0">
                <a:latin typeface="+mn-ea"/>
              </a:rPr>
              <a:t>徐志梅</a:t>
            </a:r>
            <a:r>
              <a:rPr lang="en-US" altLang="zh-CN" dirty="0">
                <a:latin typeface="+mn-ea"/>
              </a:rPr>
              <a:t>. </a:t>
            </a:r>
            <a:r>
              <a:rPr lang="zh-CN" altLang="en-US" dirty="0">
                <a:latin typeface="+mn-ea"/>
              </a:rPr>
              <a:t>中学生地理空间能力及其培养研究</a:t>
            </a:r>
            <a:r>
              <a:rPr lang="en-US" altLang="zh-CN" dirty="0">
                <a:latin typeface="+mn-ea"/>
              </a:rPr>
              <a:t>[D]. </a:t>
            </a:r>
            <a:r>
              <a:rPr lang="zh-CN" altLang="en-US" dirty="0">
                <a:latin typeface="+mn-ea"/>
              </a:rPr>
              <a:t>东北师范大学</a:t>
            </a:r>
            <a:r>
              <a:rPr lang="en-US" altLang="zh-CN" dirty="0">
                <a:latin typeface="+mn-ea"/>
              </a:rPr>
              <a:t>, 2011.</a:t>
            </a:r>
            <a:br>
              <a:rPr lang="en-US" altLang="zh-CN" dirty="0">
                <a:latin typeface="+mn-ea"/>
              </a:rPr>
            </a:br>
            <a:r>
              <a:rPr lang="en-US" altLang="zh-CN" dirty="0">
                <a:latin typeface="+mn-ea"/>
              </a:rPr>
              <a:t>[5] </a:t>
            </a:r>
            <a:r>
              <a:rPr lang="zh-CN" altLang="en-US" dirty="0">
                <a:latin typeface="+mn-ea"/>
              </a:rPr>
              <a:t>刘康琴</a:t>
            </a:r>
            <a:r>
              <a:rPr lang="en-US" altLang="zh-CN" dirty="0">
                <a:latin typeface="+mn-ea"/>
              </a:rPr>
              <a:t>. </a:t>
            </a:r>
            <a:r>
              <a:rPr lang="zh-CN" altLang="en-US" dirty="0">
                <a:latin typeface="+mn-ea"/>
              </a:rPr>
              <a:t>中学生地理空间思维能力的培养</a:t>
            </a:r>
            <a:r>
              <a:rPr lang="en-US" altLang="zh-CN" dirty="0">
                <a:latin typeface="+mn-ea"/>
              </a:rPr>
              <a:t>[D]. </a:t>
            </a:r>
            <a:r>
              <a:rPr lang="zh-CN" altLang="en-US" dirty="0">
                <a:latin typeface="+mn-ea"/>
              </a:rPr>
              <a:t>重庆师范大学</a:t>
            </a:r>
            <a:r>
              <a:rPr lang="en-US" altLang="zh-CN" dirty="0">
                <a:latin typeface="+mn-ea"/>
              </a:rPr>
              <a:t>, 2013.</a:t>
            </a:r>
            <a:br>
              <a:rPr lang="en-US" altLang="zh-CN" dirty="0">
                <a:latin typeface="+mn-ea"/>
              </a:rPr>
            </a:br>
            <a:r>
              <a:rPr lang="en-US" altLang="zh-CN" dirty="0">
                <a:latin typeface="+mn-ea"/>
              </a:rPr>
              <a:t>[6] </a:t>
            </a:r>
            <a:r>
              <a:rPr lang="zh-CN" altLang="en-US" dirty="0">
                <a:latin typeface="+mn-ea"/>
              </a:rPr>
              <a:t>张丽霞</a:t>
            </a:r>
            <a:r>
              <a:rPr lang="en-US" altLang="zh-CN" dirty="0">
                <a:latin typeface="+mn-ea"/>
              </a:rPr>
              <a:t>, </a:t>
            </a:r>
            <a:r>
              <a:rPr lang="zh-CN" altLang="en-US" dirty="0">
                <a:latin typeface="+mn-ea"/>
              </a:rPr>
              <a:t>李家清</a:t>
            </a:r>
            <a:r>
              <a:rPr lang="en-US" altLang="zh-CN" dirty="0">
                <a:latin typeface="+mn-ea"/>
              </a:rPr>
              <a:t>. </a:t>
            </a:r>
            <a:r>
              <a:rPr lang="zh-CN" altLang="en-US" dirty="0">
                <a:latin typeface="+mn-ea"/>
              </a:rPr>
              <a:t>基于区域认知的高中地理教材图像系统的教学研究</a:t>
            </a:r>
            <a:r>
              <a:rPr lang="en-US" altLang="zh-CN" dirty="0">
                <a:latin typeface="+mn-ea"/>
              </a:rPr>
              <a:t>——</a:t>
            </a:r>
            <a:r>
              <a:rPr lang="zh-CN" altLang="en-US" dirty="0">
                <a:latin typeface="+mn-ea"/>
              </a:rPr>
              <a:t>以人教版必修</a:t>
            </a:r>
            <a:r>
              <a:rPr lang="en-US" altLang="zh-CN" dirty="0">
                <a:latin typeface="+mn-ea"/>
              </a:rPr>
              <a:t>3“</a:t>
            </a:r>
            <a:r>
              <a:rPr lang="zh-CN" altLang="en-US" dirty="0">
                <a:latin typeface="+mn-ea"/>
              </a:rPr>
              <a:t>流</a:t>
            </a:r>
            <a:br>
              <a:rPr lang="zh-CN" altLang="en-US" dirty="0">
                <a:latin typeface="+mn-ea"/>
              </a:rPr>
            </a:br>
            <a:r>
              <a:rPr lang="zh-CN" altLang="en-US" dirty="0">
                <a:latin typeface="+mn-ea"/>
              </a:rPr>
              <a:t>域的综合开发”为例</a:t>
            </a:r>
            <a:r>
              <a:rPr lang="en-US" altLang="zh-CN" dirty="0">
                <a:latin typeface="+mn-ea"/>
              </a:rPr>
              <a:t>[J]. </a:t>
            </a:r>
            <a:r>
              <a:rPr lang="zh-CN" altLang="en-US" dirty="0">
                <a:latin typeface="+mn-ea"/>
              </a:rPr>
              <a:t>地理教学</a:t>
            </a:r>
            <a:r>
              <a:rPr lang="en-US" altLang="zh-CN" dirty="0">
                <a:latin typeface="+mn-ea"/>
              </a:rPr>
              <a:t>, 2017, (21): 11-20</a:t>
            </a:r>
            <a:br>
              <a:rPr lang="en-US" altLang="zh-CN" dirty="0">
                <a:latin typeface="+mn-ea"/>
              </a:rPr>
            </a:br>
            <a:r>
              <a:rPr lang="en-US" altLang="zh-CN" dirty="0">
                <a:latin typeface="+mn-ea"/>
              </a:rPr>
              <a:t>[7] </a:t>
            </a:r>
            <a:r>
              <a:rPr lang="zh-CN" altLang="en-US" dirty="0">
                <a:latin typeface="+mn-ea"/>
              </a:rPr>
              <a:t>林微华</a:t>
            </a:r>
            <a:r>
              <a:rPr lang="en-US" altLang="zh-CN" dirty="0">
                <a:latin typeface="+mn-ea"/>
              </a:rPr>
              <a:t>. </a:t>
            </a:r>
            <a:r>
              <a:rPr lang="zh-CN" altLang="en-US" dirty="0">
                <a:latin typeface="+mn-ea"/>
              </a:rPr>
              <a:t>浅谈通过学生自主读图提高 “区域认知”素养的教学探索</a:t>
            </a:r>
            <a:r>
              <a:rPr lang="en-US" altLang="zh-CN" dirty="0">
                <a:latin typeface="+mn-ea"/>
              </a:rPr>
              <a:t>[J]. </a:t>
            </a:r>
            <a:r>
              <a:rPr lang="zh-CN" altLang="en-US" dirty="0">
                <a:latin typeface="+mn-ea"/>
              </a:rPr>
              <a:t>新课程</a:t>
            </a:r>
            <a:r>
              <a:rPr lang="en-US" altLang="zh-CN" dirty="0">
                <a:latin typeface="+mn-ea"/>
              </a:rPr>
              <a:t>, 2018, (5): </a:t>
            </a:r>
            <a:br>
              <a:rPr lang="en-US" altLang="zh-CN" dirty="0">
                <a:latin typeface="+mn-ea"/>
              </a:rPr>
            </a:br>
            <a:r>
              <a:rPr lang="en-US" altLang="zh-CN" dirty="0">
                <a:latin typeface="+mn-ea"/>
              </a:rPr>
              <a:t>192-193</a:t>
            </a:r>
            <a:br>
              <a:rPr lang="en-US" altLang="zh-CN" dirty="0">
                <a:latin typeface="+mn-ea"/>
              </a:rPr>
            </a:br>
            <a:r>
              <a:rPr lang="en-US" altLang="zh-CN" dirty="0">
                <a:latin typeface="+mn-ea"/>
              </a:rPr>
              <a:t>[8] </a:t>
            </a:r>
            <a:r>
              <a:rPr lang="zh-CN" altLang="en-US" dirty="0">
                <a:latin typeface="+mn-ea"/>
              </a:rPr>
              <a:t>刘芮菡</a:t>
            </a:r>
            <a:r>
              <a:rPr lang="en-US" altLang="zh-CN" dirty="0">
                <a:latin typeface="+mn-ea"/>
              </a:rPr>
              <a:t>, </a:t>
            </a:r>
            <a:r>
              <a:rPr lang="zh-CN" altLang="en-US" dirty="0">
                <a:latin typeface="+mn-ea"/>
              </a:rPr>
              <a:t>王春婷</a:t>
            </a:r>
            <a:r>
              <a:rPr lang="en-US" altLang="zh-CN" dirty="0">
                <a:latin typeface="+mn-ea"/>
              </a:rPr>
              <a:t>. </a:t>
            </a:r>
            <a:r>
              <a:rPr lang="zh-CN" altLang="en-US" dirty="0">
                <a:latin typeface="+mn-ea"/>
              </a:rPr>
              <a:t>高考地理热点问题中区域认知能力的体现</a:t>
            </a:r>
            <a:r>
              <a:rPr lang="en-US" altLang="zh-CN" dirty="0">
                <a:latin typeface="+mn-ea"/>
              </a:rPr>
              <a:t>[J]. </a:t>
            </a:r>
            <a:r>
              <a:rPr lang="zh-CN" altLang="en-US" dirty="0">
                <a:latin typeface="+mn-ea"/>
              </a:rPr>
              <a:t>高教论坛</a:t>
            </a:r>
            <a:r>
              <a:rPr lang="en-US" altLang="zh-CN" dirty="0">
                <a:latin typeface="+mn-ea"/>
              </a:rPr>
              <a:t>, 2016, (23): 78-79</a:t>
            </a:r>
            <a:br>
              <a:rPr lang="en-US" altLang="zh-CN" dirty="0">
                <a:latin typeface="+mn-ea"/>
              </a:rPr>
            </a:br>
            <a:r>
              <a:rPr lang="en-US" altLang="zh-CN" dirty="0">
                <a:latin typeface="+mn-ea"/>
              </a:rPr>
              <a:t>[9] </a:t>
            </a:r>
            <a:r>
              <a:rPr lang="zh-CN" altLang="en-US" dirty="0">
                <a:latin typeface="+mn-ea"/>
              </a:rPr>
              <a:t>胡良</a:t>
            </a:r>
            <a:r>
              <a:rPr lang="en-US" altLang="zh-CN" dirty="0">
                <a:latin typeface="+mn-ea"/>
              </a:rPr>
              <a:t>, </a:t>
            </a:r>
            <a:r>
              <a:rPr lang="zh-CN" altLang="en-US" dirty="0">
                <a:latin typeface="+mn-ea"/>
              </a:rPr>
              <a:t>张全玉</a:t>
            </a:r>
            <a:r>
              <a:rPr lang="en-US" altLang="zh-CN" dirty="0">
                <a:latin typeface="+mn-ea"/>
              </a:rPr>
              <a:t>. </a:t>
            </a:r>
            <a:r>
              <a:rPr lang="zh-CN" altLang="en-US" dirty="0">
                <a:latin typeface="+mn-ea"/>
              </a:rPr>
              <a:t>对比自然环境差异，培养区域认知 </a:t>
            </a:r>
            <a:r>
              <a:rPr lang="en-US" altLang="zh-CN" dirty="0">
                <a:latin typeface="+mn-ea"/>
              </a:rPr>
              <a:t>——</a:t>
            </a:r>
            <a:r>
              <a:rPr lang="zh-CN" altLang="en-US" dirty="0">
                <a:latin typeface="+mn-ea"/>
              </a:rPr>
              <a:t>以近几年高考综合题为例</a:t>
            </a:r>
            <a:r>
              <a:rPr lang="en-US" altLang="zh-CN" dirty="0">
                <a:latin typeface="+mn-ea"/>
              </a:rPr>
              <a:t>[J]. </a:t>
            </a:r>
            <a:r>
              <a:rPr lang="zh-CN" altLang="en-US" dirty="0">
                <a:latin typeface="+mn-ea"/>
              </a:rPr>
              <a:t>地理教</a:t>
            </a:r>
            <a:br>
              <a:rPr lang="zh-CN" altLang="en-US" dirty="0">
                <a:latin typeface="+mn-ea"/>
              </a:rPr>
            </a:br>
            <a:r>
              <a:rPr lang="zh-CN" altLang="en-US" dirty="0">
                <a:latin typeface="+mn-ea"/>
              </a:rPr>
              <a:t>学</a:t>
            </a:r>
            <a:r>
              <a:rPr lang="en-US" altLang="zh-CN" dirty="0">
                <a:latin typeface="+mn-ea"/>
              </a:rPr>
              <a:t>, 2017, (3): 57-59</a:t>
            </a:r>
          </a:p>
        </p:txBody>
      </p:sp>
    </p:spTree>
    <p:extLst>
      <p:ext uri="{BB962C8B-B14F-4D97-AF65-F5344CB8AC3E}">
        <p14:creationId xmlns:p14="http://schemas.microsoft.com/office/powerpoint/2010/main" val="3594068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1" name="图片占位符 160">
            <a:extLst>
              <a:ext uri="{FF2B5EF4-FFF2-40B4-BE49-F238E27FC236}">
                <a16:creationId xmlns:a16="http://schemas.microsoft.com/office/drawing/2014/main" id="{C48609DA-6972-4956-9266-187681445FCE}"/>
              </a:ext>
            </a:extLst>
          </p:cNvPr>
          <p:cNvPicPr>
            <a:picLocks noGrp="1" noChangeAspect="1"/>
          </p:cNvPicPr>
          <p:nvPr>
            <p:ph type="pic" sz="quarter" idx="14"/>
          </p:nvPr>
        </p:nvPicPr>
        <p:blipFill>
          <a:blip r:embed="rId3">
            <a:alphaModFix amt="85000"/>
            <a:extLst>
              <a:ext uri="{28A0092B-C50C-407E-A947-70E740481C1C}">
                <a14:useLocalDpi xmlns:a14="http://schemas.microsoft.com/office/drawing/2010/main" val="0"/>
              </a:ext>
            </a:extLst>
          </a:blip>
          <a:srcRect l="12500" r="12500"/>
          <a:stretch>
            <a:fillRect/>
          </a:stretch>
        </p:blipFill>
        <p:spPr>
          <a:xfrm>
            <a:off x="5656409" y="322405"/>
            <a:ext cx="6540686" cy="6540688"/>
          </a:xfrm>
        </p:spPr>
      </p:pic>
      <p:sp>
        <p:nvSpPr>
          <p:cNvPr id="8" name="文本占位符 7">
            <a:extLst>
              <a:ext uri="{FF2B5EF4-FFF2-40B4-BE49-F238E27FC236}">
                <a16:creationId xmlns:a16="http://schemas.microsoft.com/office/drawing/2014/main" id="{589E7773-34D1-4ECA-9CC9-CDFF8F80188C}"/>
              </a:ext>
            </a:extLst>
          </p:cNvPr>
          <p:cNvSpPr>
            <a:spLocks noGrp="1"/>
          </p:cNvSpPr>
          <p:nvPr>
            <p:ph type="body" sz="quarter" idx="11"/>
          </p:nvPr>
        </p:nvSpPr>
        <p:spPr/>
        <p:txBody>
          <a:bodyPr/>
          <a:lstStyle/>
          <a:p>
            <a:r>
              <a:rPr lang="en-US" altLang="zh-CN" dirty="0">
                <a:solidFill>
                  <a:schemeClr val="bg1">
                    <a:alpha val="84000"/>
                  </a:schemeClr>
                </a:solidFill>
              </a:rPr>
              <a:t>01</a:t>
            </a:r>
            <a:endParaRPr lang="zh-CN" altLang="en-US" dirty="0">
              <a:solidFill>
                <a:schemeClr val="bg1">
                  <a:alpha val="84000"/>
                </a:schemeClr>
              </a:solidFill>
            </a:endParaRPr>
          </a:p>
        </p:txBody>
      </p:sp>
      <p:sp>
        <p:nvSpPr>
          <p:cNvPr id="18" name="文本占位符 17">
            <a:extLst>
              <a:ext uri="{FF2B5EF4-FFF2-40B4-BE49-F238E27FC236}">
                <a16:creationId xmlns:a16="http://schemas.microsoft.com/office/drawing/2014/main" id="{AC76E90D-F894-41B7-A5DB-F6FDDA3FA64D}"/>
              </a:ext>
            </a:extLst>
          </p:cNvPr>
          <p:cNvSpPr>
            <a:spLocks noGrp="1"/>
          </p:cNvSpPr>
          <p:nvPr>
            <p:ph type="body" sz="quarter" idx="12"/>
          </p:nvPr>
        </p:nvSpPr>
        <p:spPr/>
        <p:txBody>
          <a:bodyPr/>
          <a:lstStyle/>
          <a:p>
            <a:r>
              <a:rPr lang="zh-CN" altLang="en-US" dirty="0"/>
              <a:t>论文背景</a:t>
            </a:r>
          </a:p>
        </p:txBody>
      </p:sp>
      <p:sp>
        <p:nvSpPr>
          <p:cNvPr id="19" name="文本占位符 18">
            <a:extLst>
              <a:ext uri="{FF2B5EF4-FFF2-40B4-BE49-F238E27FC236}">
                <a16:creationId xmlns:a16="http://schemas.microsoft.com/office/drawing/2014/main" id="{F76A0021-36F6-4D5B-9B28-47968B51F7A9}"/>
              </a:ext>
            </a:extLst>
          </p:cNvPr>
          <p:cNvSpPr>
            <a:spLocks noGrp="1"/>
          </p:cNvSpPr>
          <p:nvPr>
            <p:ph type="body" sz="quarter" idx="13"/>
          </p:nvPr>
        </p:nvSpPr>
        <p:spPr/>
        <p:txBody>
          <a:bodyPr/>
          <a:lstStyle/>
          <a:p>
            <a:r>
              <a:rPr lang="en-US" altLang="zh-CN" dirty="0"/>
              <a:t>Paper</a:t>
            </a:r>
            <a:r>
              <a:rPr lang="zh-CN" altLang="en-US" dirty="0"/>
              <a:t> </a:t>
            </a:r>
            <a:r>
              <a:rPr lang="en-US" altLang="zh-CN" dirty="0"/>
              <a:t>Background</a:t>
            </a:r>
            <a:endParaRPr lang="zh-CN" altLang="en-US" dirty="0"/>
          </a:p>
        </p:txBody>
      </p:sp>
      <p:grpSp>
        <p:nvGrpSpPr>
          <p:cNvPr id="133" name="组合 132">
            <a:extLst>
              <a:ext uri="{FF2B5EF4-FFF2-40B4-BE49-F238E27FC236}">
                <a16:creationId xmlns:a16="http://schemas.microsoft.com/office/drawing/2014/main" id="{A0B2011B-4140-48AE-BBB7-D7F19C909FA2}"/>
              </a:ext>
            </a:extLst>
          </p:cNvPr>
          <p:cNvGrpSpPr/>
          <p:nvPr/>
        </p:nvGrpSpPr>
        <p:grpSpPr>
          <a:xfrm>
            <a:off x="660400" y="338593"/>
            <a:ext cx="1378010" cy="690656"/>
            <a:chOff x="1585727" y="453077"/>
            <a:chExt cx="374706" cy="187802"/>
          </a:xfrm>
          <a:solidFill>
            <a:schemeClr val="accent1"/>
          </a:solidFill>
        </p:grpSpPr>
        <p:sp>
          <p:nvSpPr>
            <p:cNvPr id="134" name="îśliďe">
              <a:extLst>
                <a:ext uri="{FF2B5EF4-FFF2-40B4-BE49-F238E27FC236}">
                  <a16:creationId xmlns:a16="http://schemas.microsoft.com/office/drawing/2014/main" id="{4C8A7B61-168E-4BAD-8D9E-0633B710C5B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35" name="íšḻíḍé">
              <a:extLst>
                <a:ext uri="{FF2B5EF4-FFF2-40B4-BE49-F238E27FC236}">
                  <a16:creationId xmlns:a16="http://schemas.microsoft.com/office/drawing/2014/main" id="{C0341A35-3F46-4A62-9A8D-A318C357567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36" name="ïṥḻïḓé">
              <a:extLst>
                <a:ext uri="{FF2B5EF4-FFF2-40B4-BE49-F238E27FC236}">
                  <a16:creationId xmlns:a16="http://schemas.microsoft.com/office/drawing/2014/main" id="{DC96FC60-ACAD-41BF-BB27-B0A2F8B05944}"/>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37" name="î$ḷíḋè">
              <a:extLst>
                <a:ext uri="{FF2B5EF4-FFF2-40B4-BE49-F238E27FC236}">
                  <a16:creationId xmlns:a16="http://schemas.microsoft.com/office/drawing/2014/main" id="{979AF681-F78C-41BC-B4FA-C5797CCA7C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38" name="i$ḷiḍe">
              <a:extLst>
                <a:ext uri="{FF2B5EF4-FFF2-40B4-BE49-F238E27FC236}">
                  <a16:creationId xmlns:a16="http://schemas.microsoft.com/office/drawing/2014/main" id="{5E52256A-E961-4761-862A-E5E6A0A5A0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39" name="ïṡļïdè">
              <a:extLst>
                <a:ext uri="{FF2B5EF4-FFF2-40B4-BE49-F238E27FC236}">
                  <a16:creationId xmlns:a16="http://schemas.microsoft.com/office/drawing/2014/main" id="{A926BB29-524F-4388-B68F-7AB7DEBBC2C1}"/>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40" name="íŝḻíḓê">
              <a:extLst>
                <a:ext uri="{FF2B5EF4-FFF2-40B4-BE49-F238E27FC236}">
                  <a16:creationId xmlns:a16="http://schemas.microsoft.com/office/drawing/2014/main" id="{E6CE49C1-C82F-4FF7-BABA-E4FCB300005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41" name="isľîḑê">
              <a:extLst>
                <a:ext uri="{FF2B5EF4-FFF2-40B4-BE49-F238E27FC236}">
                  <a16:creationId xmlns:a16="http://schemas.microsoft.com/office/drawing/2014/main" id="{B7F2B6DF-AA38-4FBA-8598-6B9398B33B7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149" name="弧形 148">
            <a:extLst>
              <a:ext uri="{FF2B5EF4-FFF2-40B4-BE49-F238E27FC236}">
                <a16:creationId xmlns:a16="http://schemas.microsoft.com/office/drawing/2014/main" id="{F77E1A82-A15C-429B-8353-78D7FD89799C}"/>
              </a:ext>
            </a:extLst>
          </p:cNvPr>
          <p:cNvSpPr/>
          <p:nvPr/>
        </p:nvSpPr>
        <p:spPr>
          <a:xfrm>
            <a:off x="5334000" y="0"/>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zh-CN" dirty="0">
                <a:solidFill>
                  <a:schemeClr val="lt1"/>
                </a:solidFill>
              </a:rPr>
              <a:t>`</a:t>
            </a:r>
            <a:endParaRPr lang="zh-CN" altLang="en-US" dirty="0">
              <a:solidFill>
                <a:schemeClr val="lt1"/>
              </a:solidFill>
            </a:endParaRPr>
          </a:p>
        </p:txBody>
      </p:sp>
    </p:spTree>
    <p:extLst>
      <p:ext uri="{BB962C8B-B14F-4D97-AF65-F5344CB8AC3E}">
        <p14:creationId xmlns:p14="http://schemas.microsoft.com/office/powerpoint/2010/main" val="4191356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C8EB573-50B4-43FB-BAE6-A2FB864219AA}"/>
              </a:ext>
            </a:extLst>
          </p:cNvPr>
          <p:cNvSpPr>
            <a:spLocks noGrp="1"/>
          </p:cNvSpPr>
          <p:nvPr>
            <p:ph type="body" sz="quarter" idx="12"/>
          </p:nvPr>
        </p:nvSpPr>
        <p:spPr/>
        <p:txBody>
          <a:bodyPr/>
          <a:lstStyle/>
          <a:p>
            <a:pPr marL="0" indent="0">
              <a:buNone/>
            </a:pPr>
            <a:r>
              <a:rPr lang="zh-CN" altLang="en-US" dirty="0"/>
              <a:t>素材之图标</a:t>
            </a:r>
          </a:p>
        </p:txBody>
      </p:sp>
      <p:sp>
        <p:nvSpPr>
          <p:cNvPr id="6" name="Freeform 5">
            <a:extLst>
              <a:ext uri="{FF2B5EF4-FFF2-40B4-BE49-F238E27FC236}">
                <a16:creationId xmlns:a16="http://schemas.microsoft.com/office/drawing/2014/main" id="{1147A1A5-17AA-4DA9-81CE-A14F0918E769}"/>
              </a:ext>
            </a:extLst>
          </p:cNvPr>
          <p:cNvSpPr>
            <a:spLocks noEditPoints="1"/>
          </p:cNvSpPr>
          <p:nvPr/>
        </p:nvSpPr>
        <p:spPr bwMode="auto">
          <a:xfrm>
            <a:off x="858687" y="1355585"/>
            <a:ext cx="276176" cy="365265"/>
          </a:xfrm>
          <a:custGeom>
            <a:avLst/>
            <a:gdLst>
              <a:gd name="T0" fmla="*/ 8 w 80"/>
              <a:gd name="T1" fmla="*/ 106 h 106"/>
              <a:gd name="T2" fmla="*/ 71 w 80"/>
              <a:gd name="T3" fmla="*/ 106 h 106"/>
              <a:gd name="T4" fmla="*/ 71 w 80"/>
              <a:gd name="T5" fmla="*/ 39 h 106"/>
              <a:gd name="T6" fmla="*/ 8 w 80"/>
              <a:gd name="T7" fmla="*/ 39 h 106"/>
              <a:gd name="T8" fmla="*/ 8 w 80"/>
              <a:gd name="T9" fmla="*/ 106 h 106"/>
              <a:gd name="T10" fmla="*/ 52 w 80"/>
              <a:gd name="T11" fmla="*/ 52 h 106"/>
              <a:gd name="T12" fmla="*/ 55 w 80"/>
              <a:gd name="T13" fmla="*/ 48 h 106"/>
              <a:gd name="T14" fmla="*/ 59 w 80"/>
              <a:gd name="T15" fmla="*/ 52 h 106"/>
              <a:gd name="T16" fmla="*/ 59 w 80"/>
              <a:gd name="T17" fmla="*/ 91 h 106"/>
              <a:gd name="T18" fmla="*/ 55 w 80"/>
              <a:gd name="T19" fmla="*/ 95 h 106"/>
              <a:gd name="T20" fmla="*/ 52 w 80"/>
              <a:gd name="T21" fmla="*/ 91 h 106"/>
              <a:gd name="T22" fmla="*/ 52 w 80"/>
              <a:gd name="T23" fmla="*/ 52 h 106"/>
              <a:gd name="T24" fmla="*/ 36 w 80"/>
              <a:gd name="T25" fmla="*/ 52 h 106"/>
              <a:gd name="T26" fmla="*/ 40 w 80"/>
              <a:gd name="T27" fmla="*/ 48 h 106"/>
              <a:gd name="T28" fmla="*/ 43 w 80"/>
              <a:gd name="T29" fmla="*/ 52 h 106"/>
              <a:gd name="T30" fmla="*/ 43 w 80"/>
              <a:gd name="T31" fmla="*/ 91 h 106"/>
              <a:gd name="T32" fmla="*/ 40 w 80"/>
              <a:gd name="T33" fmla="*/ 95 h 106"/>
              <a:gd name="T34" fmla="*/ 36 w 80"/>
              <a:gd name="T35" fmla="*/ 91 h 106"/>
              <a:gd name="T36" fmla="*/ 36 w 80"/>
              <a:gd name="T37" fmla="*/ 52 h 106"/>
              <a:gd name="T38" fmla="*/ 20 w 80"/>
              <a:gd name="T39" fmla="*/ 52 h 106"/>
              <a:gd name="T40" fmla="*/ 24 w 80"/>
              <a:gd name="T41" fmla="*/ 48 h 106"/>
              <a:gd name="T42" fmla="*/ 28 w 80"/>
              <a:gd name="T43" fmla="*/ 52 h 106"/>
              <a:gd name="T44" fmla="*/ 28 w 80"/>
              <a:gd name="T45" fmla="*/ 91 h 106"/>
              <a:gd name="T46" fmla="*/ 24 w 80"/>
              <a:gd name="T47" fmla="*/ 95 h 106"/>
              <a:gd name="T48" fmla="*/ 20 w 80"/>
              <a:gd name="T49" fmla="*/ 91 h 106"/>
              <a:gd name="T50" fmla="*/ 20 w 80"/>
              <a:gd name="T51" fmla="*/ 52 h 106"/>
              <a:gd name="T52" fmla="*/ 74 w 80"/>
              <a:gd name="T53" fmla="*/ 13 h 106"/>
              <a:gd name="T54" fmla="*/ 61 w 80"/>
              <a:gd name="T55" fmla="*/ 13 h 106"/>
              <a:gd name="T56" fmla="*/ 61 w 80"/>
              <a:gd name="T57" fmla="*/ 11 h 106"/>
              <a:gd name="T58" fmla="*/ 50 w 80"/>
              <a:gd name="T59" fmla="*/ 0 h 106"/>
              <a:gd name="T60" fmla="*/ 29 w 80"/>
              <a:gd name="T61" fmla="*/ 0 h 106"/>
              <a:gd name="T62" fmla="*/ 19 w 80"/>
              <a:gd name="T63" fmla="*/ 11 h 106"/>
              <a:gd name="T64" fmla="*/ 19 w 80"/>
              <a:gd name="T65" fmla="*/ 13 h 106"/>
              <a:gd name="T66" fmla="*/ 5 w 80"/>
              <a:gd name="T67" fmla="*/ 13 h 106"/>
              <a:gd name="T68" fmla="*/ 0 w 80"/>
              <a:gd name="T69" fmla="*/ 18 h 106"/>
              <a:gd name="T70" fmla="*/ 0 w 80"/>
              <a:gd name="T71" fmla="*/ 32 h 106"/>
              <a:gd name="T72" fmla="*/ 80 w 80"/>
              <a:gd name="T73" fmla="*/ 32 h 106"/>
              <a:gd name="T74" fmla="*/ 80 w 80"/>
              <a:gd name="T75" fmla="*/ 18 h 106"/>
              <a:gd name="T76" fmla="*/ 74 w 80"/>
              <a:gd name="T77" fmla="*/ 13 h 106"/>
              <a:gd name="T78" fmla="*/ 53 w 80"/>
              <a:gd name="T79" fmla="*/ 13 h 106"/>
              <a:gd name="T80" fmla="*/ 26 w 80"/>
              <a:gd name="T81" fmla="*/ 13 h 106"/>
              <a:gd name="T82" fmla="*/ 26 w 80"/>
              <a:gd name="T83" fmla="*/ 11 h 106"/>
              <a:gd name="T84" fmla="*/ 29 w 80"/>
              <a:gd name="T85" fmla="*/ 7 h 106"/>
              <a:gd name="T86" fmla="*/ 50 w 80"/>
              <a:gd name="T87" fmla="*/ 7 h 106"/>
              <a:gd name="T88" fmla="*/ 53 w 80"/>
              <a:gd name="T89" fmla="*/ 11 h 106"/>
              <a:gd name="T90" fmla="*/ 53 w 80"/>
              <a:gd name="T91" fmla="*/ 1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 h="106">
                <a:moveTo>
                  <a:pt x="8" y="106"/>
                </a:moveTo>
                <a:cubicBezTo>
                  <a:pt x="71" y="106"/>
                  <a:pt x="71" y="106"/>
                  <a:pt x="71" y="106"/>
                </a:cubicBezTo>
                <a:cubicBezTo>
                  <a:pt x="71" y="39"/>
                  <a:pt x="71" y="39"/>
                  <a:pt x="71" y="39"/>
                </a:cubicBezTo>
                <a:cubicBezTo>
                  <a:pt x="8" y="39"/>
                  <a:pt x="8" y="39"/>
                  <a:pt x="8" y="39"/>
                </a:cubicBezTo>
                <a:lnTo>
                  <a:pt x="8" y="106"/>
                </a:lnTo>
                <a:close/>
                <a:moveTo>
                  <a:pt x="52" y="52"/>
                </a:moveTo>
                <a:cubicBezTo>
                  <a:pt x="52" y="50"/>
                  <a:pt x="53" y="48"/>
                  <a:pt x="55" y="48"/>
                </a:cubicBezTo>
                <a:cubicBezTo>
                  <a:pt x="57" y="48"/>
                  <a:pt x="59" y="50"/>
                  <a:pt x="59" y="52"/>
                </a:cubicBezTo>
                <a:cubicBezTo>
                  <a:pt x="59" y="91"/>
                  <a:pt x="59" y="91"/>
                  <a:pt x="59" y="91"/>
                </a:cubicBezTo>
                <a:cubicBezTo>
                  <a:pt x="59" y="93"/>
                  <a:pt x="57" y="95"/>
                  <a:pt x="55" y="95"/>
                </a:cubicBezTo>
                <a:cubicBezTo>
                  <a:pt x="53" y="95"/>
                  <a:pt x="52" y="93"/>
                  <a:pt x="52" y="91"/>
                </a:cubicBezTo>
                <a:lnTo>
                  <a:pt x="52" y="52"/>
                </a:lnTo>
                <a:close/>
                <a:moveTo>
                  <a:pt x="36" y="52"/>
                </a:moveTo>
                <a:cubicBezTo>
                  <a:pt x="36" y="50"/>
                  <a:pt x="38" y="48"/>
                  <a:pt x="40" y="48"/>
                </a:cubicBezTo>
                <a:cubicBezTo>
                  <a:pt x="42" y="48"/>
                  <a:pt x="43" y="50"/>
                  <a:pt x="43" y="52"/>
                </a:cubicBezTo>
                <a:cubicBezTo>
                  <a:pt x="43" y="91"/>
                  <a:pt x="43" y="91"/>
                  <a:pt x="43" y="91"/>
                </a:cubicBezTo>
                <a:cubicBezTo>
                  <a:pt x="43" y="93"/>
                  <a:pt x="42" y="95"/>
                  <a:pt x="40" y="95"/>
                </a:cubicBezTo>
                <a:cubicBezTo>
                  <a:pt x="38" y="95"/>
                  <a:pt x="36" y="93"/>
                  <a:pt x="36" y="91"/>
                </a:cubicBezTo>
                <a:lnTo>
                  <a:pt x="36" y="52"/>
                </a:lnTo>
                <a:close/>
                <a:moveTo>
                  <a:pt x="20" y="52"/>
                </a:moveTo>
                <a:cubicBezTo>
                  <a:pt x="20" y="50"/>
                  <a:pt x="22" y="48"/>
                  <a:pt x="24" y="48"/>
                </a:cubicBezTo>
                <a:cubicBezTo>
                  <a:pt x="26" y="48"/>
                  <a:pt x="28" y="50"/>
                  <a:pt x="28" y="52"/>
                </a:cubicBezTo>
                <a:cubicBezTo>
                  <a:pt x="28" y="91"/>
                  <a:pt x="28" y="91"/>
                  <a:pt x="28" y="91"/>
                </a:cubicBezTo>
                <a:cubicBezTo>
                  <a:pt x="28" y="93"/>
                  <a:pt x="26" y="95"/>
                  <a:pt x="24" y="95"/>
                </a:cubicBezTo>
                <a:cubicBezTo>
                  <a:pt x="22" y="95"/>
                  <a:pt x="20" y="93"/>
                  <a:pt x="20" y="91"/>
                </a:cubicBezTo>
                <a:lnTo>
                  <a:pt x="20" y="52"/>
                </a:lnTo>
                <a:close/>
                <a:moveTo>
                  <a:pt x="74" y="13"/>
                </a:moveTo>
                <a:cubicBezTo>
                  <a:pt x="61" y="13"/>
                  <a:pt x="61" y="13"/>
                  <a:pt x="61" y="13"/>
                </a:cubicBezTo>
                <a:cubicBezTo>
                  <a:pt x="61" y="11"/>
                  <a:pt x="61" y="11"/>
                  <a:pt x="61" y="11"/>
                </a:cubicBezTo>
                <a:cubicBezTo>
                  <a:pt x="61" y="5"/>
                  <a:pt x="56" y="0"/>
                  <a:pt x="50" y="0"/>
                </a:cubicBezTo>
                <a:cubicBezTo>
                  <a:pt x="29" y="0"/>
                  <a:pt x="29" y="0"/>
                  <a:pt x="29" y="0"/>
                </a:cubicBezTo>
                <a:cubicBezTo>
                  <a:pt x="23" y="0"/>
                  <a:pt x="19" y="5"/>
                  <a:pt x="19" y="11"/>
                </a:cubicBezTo>
                <a:cubicBezTo>
                  <a:pt x="19" y="13"/>
                  <a:pt x="19" y="13"/>
                  <a:pt x="19" y="13"/>
                </a:cubicBezTo>
                <a:cubicBezTo>
                  <a:pt x="5" y="13"/>
                  <a:pt x="5" y="13"/>
                  <a:pt x="5" y="13"/>
                </a:cubicBezTo>
                <a:cubicBezTo>
                  <a:pt x="2" y="13"/>
                  <a:pt x="0" y="15"/>
                  <a:pt x="0" y="18"/>
                </a:cubicBezTo>
                <a:cubicBezTo>
                  <a:pt x="0" y="32"/>
                  <a:pt x="0" y="32"/>
                  <a:pt x="0" y="32"/>
                </a:cubicBezTo>
                <a:cubicBezTo>
                  <a:pt x="80" y="32"/>
                  <a:pt x="80" y="32"/>
                  <a:pt x="80" y="32"/>
                </a:cubicBezTo>
                <a:cubicBezTo>
                  <a:pt x="80" y="18"/>
                  <a:pt x="80" y="18"/>
                  <a:pt x="80" y="18"/>
                </a:cubicBezTo>
                <a:cubicBezTo>
                  <a:pt x="80" y="15"/>
                  <a:pt x="77" y="13"/>
                  <a:pt x="74" y="13"/>
                </a:cubicBezTo>
                <a:close/>
                <a:moveTo>
                  <a:pt x="53" y="13"/>
                </a:moveTo>
                <a:cubicBezTo>
                  <a:pt x="26" y="13"/>
                  <a:pt x="26" y="13"/>
                  <a:pt x="26" y="13"/>
                </a:cubicBezTo>
                <a:cubicBezTo>
                  <a:pt x="26" y="11"/>
                  <a:pt x="26" y="11"/>
                  <a:pt x="26" y="11"/>
                </a:cubicBezTo>
                <a:cubicBezTo>
                  <a:pt x="26" y="9"/>
                  <a:pt x="28" y="7"/>
                  <a:pt x="29" y="7"/>
                </a:cubicBezTo>
                <a:cubicBezTo>
                  <a:pt x="50" y="7"/>
                  <a:pt x="50" y="7"/>
                  <a:pt x="50" y="7"/>
                </a:cubicBezTo>
                <a:cubicBezTo>
                  <a:pt x="52" y="7"/>
                  <a:pt x="53" y="9"/>
                  <a:pt x="53" y="11"/>
                </a:cubicBezTo>
                <a:lnTo>
                  <a:pt x="53"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a:extLst>
              <a:ext uri="{FF2B5EF4-FFF2-40B4-BE49-F238E27FC236}">
                <a16:creationId xmlns:a16="http://schemas.microsoft.com/office/drawing/2014/main" id="{0C048159-7FDA-439E-9D50-BE2F008B6111}"/>
              </a:ext>
            </a:extLst>
          </p:cNvPr>
          <p:cNvSpPr>
            <a:spLocks noEditPoints="1"/>
          </p:cNvSpPr>
          <p:nvPr/>
        </p:nvSpPr>
        <p:spPr bwMode="auto">
          <a:xfrm>
            <a:off x="1963391" y="1364494"/>
            <a:ext cx="216784" cy="347447"/>
          </a:xfrm>
          <a:custGeom>
            <a:avLst/>
            <a:gdLst>
              <a:gd name="T0" fmla="*/ 32 w 63"/>
              <a:gd name="T1" fmla="*/ 66 h 101"/>
              <a:gd name="T2" fmla="*/ 49 w 63"/>
              <a:gd name="T3" fmla="*/ 49 h 101"/>
              <a:gd name="T4" fmla="*/ 49 w 63"/>
              <a:gd name="T5" fmla="*/ 17 h 101"/>
              <a:gd name="T6" fmla="*/ 32 w 63"/>
              <a:gd name="T7" fmla="*/ 0 h 101"/>
              <a:gd name="T8" fmla="*/ 15 w 63"/>
              <a:gd name="T9" fmla="*/ 17 h 101"/>
              <a:gd name="T10" fmla="*/ 15 w 63"/>
              <a:gd name="T11" fmla="*/ 49 h 101"/>
              <a:gd name="T12" fmla="*/ 32 w 63"/>
              <a:gd name="T13" fmla="*/ 66 h 101"/>
              <a:gd name="T14" fmla="*/ 55 w 63"/>
              <a:gd name="T15" fmla="*/ 38 h 101"/>
              <a:gd name="T16" fmla="*/ 55 w 63"/>
              <a:gd name="T17" fmla="*/ 49 h 101"/>
              <a:gd name="T18" fmla="*/ 48 w 63"/>
              <a:gd name="T19" fmla="*/ 65 h 101"/>
              <a:gd name="T20" fmla="*/ 32 w 63"/>
              <a:gd name="T21" fmla="*/ 72 h 101"/>
              <a:gd name="T22" fmla="*/ 15 w 63"/>
              <a:gd name="T23" fmla="*/ 65 h 101"/>
              <a:gd name="T24" fmla="*/ 9 w 63"/>
              <a:gd name="T25" fmla="*/ 49 h 101"/>
              <a:gd name="T26" fmla="*/ 9 w 63"/>
              <a:gd name="T27" fmla="*/ 38 h 101"/>
              <a:gd name="T28" fmla="*/ 0 w 63"/>
              <a:gd name="T29" fmla="*/ 38 h 101"/>
              <a:gd name="T30" fmla="*/ 0 w 63"/>
              <a:gd name="T31" fmla="*/ 49 h 101"/>
              <a:gd name="T32" fmla="*/ 28 w 63"/>
              <a:gd name="T33" fmla="*/ 80 h 101"/>
              <a:gd name="T34" fmla="*/ 28 w 63"/>
              <a:gd name="T35" fmla="*/ 92 h 101"/>
              <a:gd name="T36" fmla="*/ 14 w 63"/>
              <a:gd name="T37" fmla="*/ 92 h 101"/>
              <a:gd name="T38" fmla="*/ 14 w 63"/>
              <a:gd name="T39" fmla="*/ 101 h 101"/>
              <a:gd name="T40" fmla="*/ 50 w 63"/>
              <a:gd name="T41" fmla="*/ 101 h 101"/>
              <a:gd name="T42" fmla="*/ 50 w 63"/>
              <a:gd name="T43" fmla="*/ 92 h 101"/>
              <a:gd name="T44" fmla="*/ 36 w 63"/>
              <a:gd name="T45" fmla="*/ 92 h 101"/>
              <a:gd name="T46" fmla="*/ 36 w 63"/>
              <a:gd name="T47" fmla="*/ 80 h 101"/>
              <a:gd name="T48" fmla="*/ 63 w 63"/>
              <a:gd name="T49" fmla="*/ 49 h 101"/>
              <a:gd name="T50" fmla="*/ 63 w 63"/>
              <a:gd name="T51" fmla="*/ 38 h 101"/>
              <a:gd name="T52" fmla="*/ 55 w 63"/>
              <a:gd name="T53" fmla="*/ 3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101">
                <a:moveTo>
                  <a:pt x="32" y="66"/>
                </a:moveTo>
                <a:cubicBezTo>
                  <a:pt x="41" y="66"/>
                  <a:pt x="49" y="58"/>
                  <a:pt x="49" y="49"/>
                </a:cubicBezTo>
                <a:cubicBezTo>
                  <a:pt x="49" y="17"/>
                  <a:pt x="49" y="17"/>
                  <a:pt x="49" y="17"/>
                </a:cubicBezTo>
                <a:cubicBezTo>
                  <a:pt x="49" y="7"/>
                  <a:pt x="41" y="0"/>
                  <a:pt x="32" y="0"/>
                </a:cubicBezTo>
                <a:cubicBezTo>
                  <a:pt x="22" y="0"/>
                  <a:pt x="15" y="7"/>
                  <a:pt x="15" y="17"/>
                </a:cubicBezTo>
                <a:cubicBezTo>
                  <a:pt x="15" y="49"/>
                  <a:pt x="15" y="49"/>
                  <a:pt x="15" y="49"/>
                </a:cubicBezTo>
                <a:cubicBezTo>
                  <a:pt x="15" y="58"/>
                  <a:pt x="22" y="66"/>
                  <a:pt x="32" y="66"/>
                </a:cubicBezTo>
                <a:close/>
                <a:moveTo>
                  <a:pt x="55" y="38"/>
                </a:moveTo>
                <a:cubicBezTo>
                  <a:pt x="55" y="49"/>
                  <a:pt x="55" y="49"/>
                  <a:pt x="55" y="49"/>
                </a:cubicBezTo>
                <a:cubicBezTo>
                  <a:pt x="55" y="56"/>
                  <a:pt x="52" y="61"/>
                  <a:pt x="48" y="65"/>
                </a:cubicBezTo>
                <a:cubicBezTo>
                  <a:pt x="44" y="70"/>
                  <a:pt x="38" y="72"/>
                  <a:pt x="32" y="72"/>
                </a:cubicBezTo>
                <a:cubicBezTo>
                  <a:pt x="25" y="72"/>
                  <a:pt x="20" y="70"/>
                  <a:pt x="15" y="65"/>
                </a:cubicBezTo>
                <a:cubicBezTo>
                  <a:pt x="11" y="61"/>
                  <a:pt x="9" y="56"/>
                  <a:pt x="9" y="49"/>
                </a:cubicBezTo>
                <a:cubicBezTo>
                  <a:pt x="9" y="38"/>
                  <a:pt x="9" y="38"/>
                  <a:pt x="9" y="38"/>
                </a:cubicBezTo>
                <a:cubicBezTo>
                  <a:pt x="0" y="38"/>
                  <a:pt x="0" y="38"/>
                  <a:pt x="0" y="38"/>
                </a:cubicBezTo>
                <a:cubicBezTo>
                  <a:pt x="0" y="49"/>
                  <a:pt x="0" y="49"/>
                  <a:pt x="0" y="49"/>
                </a:cubicBezTo>
                <a:cubicBezTo>
                  <a:pt x="0" y="65"/>
                  <a:pt x="12" y="78"/>
                  <a:pt x="28" y="80"/>
                </a:cubicBezTo>
                <a:cubicBezTo>
                  <a:pt x="28" y="92"/>
                  <a:pt x="28" y="92"/>
                  <a:pt x="28" y="92"/>
                </a:cubicBezTo>
                <a:cubicBezTo>
                  <a:pt x="14" y="92"/>
                  <a:pt x="14" y="92"/>
                  <a:pt x="14" y="92"/>
                </a:cubicBezTo>
                <a:cubicBezTo>
                  <a:pt x="14" y="101"/>
                  <a:pt x="14" y="101"/>
                  <a:pt x="14" y="101"/>
                </a:cubicBezTo>
                <a:cubicBezTo>
                  <a:pt x="50" y="101"/>
                  <a:pt x="50" y="101"/>
                  <a:pt x="50" y="101"/>
                </a:cubicBezTo>
                <a:cubicBezTo>
                  <a:pt x="50" y="92"/>
                  <a:pt x="50" y="92"/>
                  <a:pt x="50" y="92"/>
                </a:cubicBezTo>
                <a:cubicBezTo>
                  <a:pt x="36" y="92"/>
                  <a:pt x="36" y="92"/>
                  <a:pt x="36" y="92"/>
                </a:cubicBezTo>
                <a:cubicBezTo>
                  <a:pt x="36" y="80"/>
                  <a:pt x="36" y="80"/>
                  <a:pt x="36" y="80"/>
                </a:cubicBezTo>
                <a:cubicBezTo>
                  <a:pt x="51" y="78"/>
                  <a:pt x="63" y="65"/>
                  <a:pt x="63" y="49"/>
                </a:cubicBezTo>
                <a:cubicBezTo>
                  <a:pt x="63" y="38"/>
                  <a:pt x="63" y="38"/>
                  <a:pt x="63" y="38"/>
                </a:cubicBezTo>
                <a:lnTo>
                  <a:pt x="55"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a:extLst>
              <a:ext uri="{FF2B5EF4-FFF2-40B4-BE49-F238E27FC236}">
                <a16:creationId xmlns:a16="http://schemas.microsoft.com/office/drawing/2014/main" id="{DC14080A-8408-4B3C-8F65-1C5617358FE7}"/>
              </a:ext>
            </a:extLst>
          </p:cNvPr>
          <p:cNvSpPr>
            <a:spLocks noEditPoints="1"/>
          </p:cNvSpPr>
          <p:nvPr/>
        </p:nvSpPr>
        <p:spPr bwMode="auto">
          <a:xfrm>
            <a:off x="3068095" y="1360040"/>
            <a:ext cx="356355" cy="356355"/>
          </a:xfrm>
          <a:custGeom>
            <a:avLst/>
            <a:gdLst>
              <a:gd name="T0" fmla="*/ 103 w 103"/>
              <a:gd name="T1" fmla="*/ 58 h 104"/>
              <a:gd name="T2" fmla="*/ 103 w 103"/>
              <a:gd name="T3" fmla="*/ 46 h 104"/>
              <a:gd name="T4" fmla="*/ 101 w 103"/>
              <a:gd name="T5" fmla="*/ 46 h 104"/>
              <a:gd name="T6" fmla="*/ 89 w 103"/>
              <a:gd name="T7" fmla="*/ 41 h 104"/>
              <a:gd name="T8" fmla="*/ 85 w 103"/>
              <a:gd name="T9" fmla="*/ 33 h 104"/>
              <a:gd name="T10" fmla="*/ 92 w 103"/>
              <a:gd name="T11" fmla="*/ 20 h 104"/>
              <a:gd name="T12" fmla="*/ 84 w 103"/>
              <a:gd name="T13" fmla="*/ 11 h 104"/>
              <a:gd name="T14" fmla="*/ 82 w 103"/>
              <a:gd name="T15" fmla="*/ 12 h 104"/>
              <a:gd name="T16" fmla="*/ 70 w 103"/>
              <a:gd name="T17" fmla="*/ 18 h 104"/>
              <a:gd name="T18" fmla="*/ 62 w 103"/>
              <a:gd name="T19" fmla="*/ 15 h 104"/>
              <a:gd name="T20" fmla="*/ 57 w 103"/>
              <a:gd name="T21" fmla="*/ 0 h 104"/>
              <a:gd name="T22" fmla="*/ 45 w 103"/>
              <a:gd name="T23" fmla="*/ 0 h 104"/>
              <a:gd name="T24" fmla="*/ 45 w 103"/>
              <a:gd name="T25" fmla="*/ 2 h 104"/>
              <a:gd name="T26" fmla="*/ 40 w 103"/>
              <a:gd name="T27" fmla="*/ 15 h 104"/>
              <a:gd name="T28" fmla="*/ 32 w 103"/>
              <a:gd name="T29" fmla="*/ 18 h 104"/>
              <a:gd name="T30" fmla="*/ 19 w 103"/>
              <a:gd name="T31" fmla="*/ 12 h 104"/>
              <a:gd name="T32" fmla="*/ 10 w 103"/>
              <a:gd name="T33" fmla="*/ 20 h 104"/>
              <a:gd name="T34" fmla="*/ 11 w 103"/>
              <a:gd name="T35" fmla="*/ 22 h 104"/>
              <a:gd name="T36" fmla="*/ 17 w 103"/>
              <a:gd name="T37" fmla="*/ 33 h 104"/>
              <a:gd name="T38" fmla="*/ 14 w 103"/>
              <a:gd name="T39" fmla="*/ 41 h 104"/>
              <a:gd name="T40" fmla="*/ 0 w 103"/>
              <a:gd name="T41" fmla="*/ 47 h 104"/>
              <a:gd name="T42" fmla="*/ 0 w 103"/>
              <a:gd name="T43" fmla="*/ 58 h 104"/>
              <a:gd name="T44" fmla="*/ 1 w 103"/>
              <a:gd name="T45" fmla="*/ 59 h 104"/>
              <a:gd name="T46" fmla="*/ 14 w 103"/>
              <a:gd name="T47" fmla="*/ 63 h 104"/>
              <a:gd name="T48" fmla="*/ 17 w 103"/>
              <a:gd name="T49" fmla="*/ 71 h 104"/>
              <a:gd name="T50" fmla="*/ 11 w 103"/>
              <a:gd name="T51" fmla="*/ 85 h 104"/>
              <a:gd name="T52" fmla="*/ 19 w 103"/>
              <a:gd name="T53" fmla="*/ 93 h 104"/>
              <a:gd name="T54" fmla="*/ 21 w 103"/>
              <a:gd name="T55" fmla="*/ 92 h 104"/>
              <a:gd name="T56" fmla="*/ 32 w 103"/>
              <a:gd name="T57" fmla="*/ 86 h 104"/>
              <a:gd name="T58" fmla="*/ 41 w 103"/>
              <a:gd name="T59" fmla="*/ 90 h 104"/>
              <a:gd name="T60" fmla="*/ 46 w 103"/>
              <a:gd name="T61" fmla="*/ 104 h 104"/>
              <a:gd name="T62" fmla="*/ 57 w 103"/>
              <a:gd name="T63" fmla="*/ 104 h 104"/>
              <a:gd name="T64" fmla="*/ 58 w 103"/>
              <a:gd name="T65" fmla="*/ 102 h 104"/>
              <a:gd name="T66" fmla="*/ 62 w 103"/>
              <a:gd name="T67" fmla="*/ 90 h 104"/>
              <a:gd name="T68" fmla="*/ 70 w 103"/>
              <a:gd name="T69" fmla="*/ 86 h 104"/>
              <a:gd name="T70" fmla="*/ 84 w 103"/>
              <a:gd name="T71" fmla="*/ 93 h 104"/>
              <a:gd name="T72" fmla="*/ 92 w 103"/>
              <a:gd name="T73" fmla="*/ 84 h 104"/>
              <a:gd name="T74" fmla="*/ 91 w 103"/>
              <a:gd name="T75" fmla="*/ 83 h 104"/>
              <a:gd name="T76" fmla="*/ 85 w 103"/>
              <a:gd name="T77" fmla="*/ 71 h 104"/>
              <a:gd name="T78" fmla="*/ 89 w 103"/>
              <a:gd name="T79" fmla="*/ 63 h 104"/>
              <a:gd name="T80" fmla="*/ 103 w 103"/>
              <a:gd name="T81" fmla="*/ 58 h 104"/>
              <a:gd name="T82" fmla="*/ 51 w 103"/>
              <a:gd name="T83" fmla="*/ 69 h 104"/>
              <a:gd name="T84" fmla="*/ 35 w 103"/>
              <a:gd name="T85" fmla="*/ 52 h 104"/>
              <a:gd name="T86" fmla="*/ 51 w 103"/>
              <a:gd name="T87" fmla="*/ 36 h 104"/>
              <a:gd name="T88" fmla="*/ 68 w 103"/>
              <a:gd name="T89" fmla="*/ 52 h 104"/>
              <a:gd name="T90" fmla="*/ 51 w 103"/>
              <a:gd name="T91"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8"/>
                </a:moveTo>
                <a:cubicBezTo>
                  <a:pt x="103" y="46"/>
                  <a:pt x="103" y="46"/>
                  <a:pt x="103" y="46"/>
                </a:cubicBezTo>
                <a:cubicBezTo>
                  <a:pt x="101" y="46"/>
                  <a:pt x="101" y="46"/>
                  <a:pt x="101" y="46"/>
                </a:cubicBezTo>
                <a:cubicBezTo>
                  <a:pt x="89" y="41"/>
                  <a:pt x="89" y="41"/>
                  <a:pt x="89" y="41"/>
                </a:cubicBezTo>
                <a:cubicBezTo>
                  <a:pt x="85" y="33"/>
                  <a:pt x="85" y="33"/>
                  <a:pt x="85" y="33"/>
                </a:cubicBezTo>
                <a:cubicBezTo>
                  <a:pt x="92" y="20"/>
                  <a:pt x="92" y="20"/>
                  <a:pt x="92" y="20"/>
                </a:cubicBezTo>
                <a:cubicBezTo>
                  <a:pt x="84" y="11"/>
                  <a:pt x="84" y="11"/>
                  <a:pt x="84" y="11"/>
                </a:cubicBezTo>
                <a:cubicBezTo>
                  <a:pt x="82" y="12"/>
                  <a:pt x="82" y="12"/>
                  <a:pt x="82" y="12"/>
                </a:cubicBezTo>
                <a:cubicBezTo>
                  <a:pt x="70" y="18"/>
                  <a:pt x="70" y="18"/>
                  <a:pt x="70" y="18"/>
                </a:cubicBezTo>
                <a:cubicBezTo>
                  <a:pt x="62" y="15"/>
                  <a:pt x="62" y="15"/>
                  <a:pt x="62" y="15"/>
                </a:cubicBezTo>
                <a:cubicBezTo>
                  <a:pt x="57" y="0"/>
                  <a:pt x="57" y="0"/>
                  <a:pt x="57" y="0"/>
                </a:cubicBezTo>
                <a:cubicBezTo>
                  <a:pt x="45" y="0"/>
                  <a:pt x="45" y="0"/>
                  <a:pt x="45" y="0"/>
                </a:cubicBezTo>
                <a:cubicBezTo>
                  <a:pt x="45" y="2"/>
                  <a:pt x="45" y="2"/>
                  <a:pt x="45" y="2"/>
                </a:cubicBezTo>
                <a:cubicBezTo>
                  <a:pt x="40" y="15"/>
                  <a:pt x="40" y="15"/>
                  <a:pt x="40" y="15"/>
                </a:cubicBezTo>
                <a:cubicBezTo>
                  <a:pt x="32" y="18"/>
                  <a:pt x="32" y="18"/>
                  <a:pt x="32" y="18"/>
                </a:cubicBezTo>
                <a:cubicBezTo>
                  <a:pt x="19" y="12"/>
                  <a:pt x="19" y="12"/>
                  <a:pt x="19" y="12"/>
                </a:cubicBezTo>
                <a:cubicBezTo>
                  <a:pt x="10" y="20"/>
                  <a:pt x="10" y="20"/>
                  <a:pt x="10" y="20"/>
                </a:cubicBezTo>
                <a:cubicBezTo>
                  <a:pt x="11" y="22"/>
                  <a:pt x="11" y="22"/>
                  <a:pt x="11" y="22"/>
                </a:cubicBezTo>
                <a:cubicBezTo>
                  <a:pt x="17" y="33"/>
                  <a:pt x="17" y="33"/>
                  <a:pt x="17" y="33"/>
                </a:cubicBezTo>
                <a:cubicBezTo>
                  <a:pt x="14" y="41"/>
                  <a:pt x="14" y="41"/>
                  <a:pt x="14" y="41"/>
                </a:cubicBezTo>
                <a:cubicBezTo>
                  <a:pt x="0" y="47"/>
                  <a:pt x="0" y="47"/>
                  <a:pt x="0" y="47"/>
                </a:cubicBezTo>
                <a:cubicBezTo>
                  <a:pt x="0" y="58"/>
                  <a:pt x="0" y="58"/>
                  <a:pt x="0" y="58"/>
                </a:cubicBezTo>
                <a:cubicBezTo>
                  <a:pt x="1" y="59"/>
                  <a:pt x="1" y="59"/>
                  <a:pt x="1" y="59"/>
                </a:cubicBezTo>
                <a:cubicBezTo>
                  <a:pt x="14" y="63"/>
                  <a:pt x="14" y="63"/>
                  <a:pt x="14" y="63"/>
                </a:cubicBezTo>
                <a:cubicBezTo>
                  <a:pt x="17" y="71"/>
                  <a:pt x="17" y="71"/>
                  <a:pt x="17" y="71"/>
                </a:cubicBezTo>
                <a:cubicBezTo>
                  <a:pt x="11" y="85"/>
                  <a:pt x="11" y="85"/>
                  <a:pt x="11" y="85"/>
                </a:cubicBezTo>
                <a:cubicBezTo>
                  <a:pt x="19" y="93"/>
                  <a:pt x="19" y="93"/>
                  <a:pt x="19" y="93"/>
                </a:cubicBezTo>
                <a:cubicBezTo>
                  <a:pt x="21" y="92"/>
                  <a:pt x="21" y="92"/>
                  <a:pt x="21" y="92"/>
                </a:cubicBezTo>
                <a:cubicBezTo>
                  <a:pt x="32" y="86"/>
                  <a:pt x="32" y="86"/>
                  <a:pt x="32" y="86"/>
                </a:cubicBezTo>
                <a:cubicBezTo>
                  <a:pt x="41" y="90"/>
                  <a:pt x="41" y="90"/>
                  <a:pt x="41" y="90"/>
                </a:cubicBezTo>
                <a:cubicBezTo>
                  <a:pt x="46" y="104"/>
                  <a:pt x="46" y="104"/>
                  <a:pt x="46" y="104"/>
                </a:cubicBezTo>
                <a:cubicBezTo>
                  <a:pt x="57" y="104"/>
                  <a:pt x="57" y="104"/>
                  <a:pt x="57" y="104"/>
                </a:cubicBezTo>
                <a:cubicBezTo>
                  <a:pt x="58" y="102"/>
                  <a:pt x="58" y="102"/>
                  <a:pt x="58" y="102"/>
                </a:cubicBezTo>
                <a:cubicBezTo>
                  <a:pt x="62" y="90"/>
                  <a:pt x="62" y="90"/>
                  <a:pt x="62" y="90"/>
                </a:cubicBezTo>
                <a:cubicBezTo>
                  <a:pt x="70" y="86"/>
                  <a:pt x="70" y="86"/>
                  <a:pt x="70" y="86"/>
                </a:cubicBezTo>
                <a:cubicBezTo>
                  <a:pt x="84" y="93"/>
                  <a:pt x="84" y="93"/>
                  <a:pt x="84" y="93"/>
                </a:cubicBezTo>
                <a:cubicBezTo>
                  <a:pt x="92" y="84"/>
                  <a:pt x="92" y="84"/>
                  <a:pt x="92" y="84"/>
                </a:cubicBezTo>
                <a:cubicBezTo>
                  <a:pt x="91" y="83"/>
                  <a:pt x="91" y="83"/>
                  <a:pt x="91" y="83"/>
                </a:cubicBezTo>
                <a:cubicBezTo>
                  <a:pt x="85" y="71"/>
                  <a:pt x="85" y="71"/>
                  <a:pt x="85" y="71"/>
                </a:cubicBezTo>
                <a:cubicBezTo>
                  <a:pt x="89" y="63"/>
                  <a:pt x="89" y="63"/>
                  <a:pt x="89" y="63"/>
                </a:cubicBezTo>
                <a:lnTo>
                  <a:pt x="103" y="58"/>
                </a:lnTo>
                <a:close/>
                <a:moveTo>
                  <a:pt x="51" y="69"/>
                </a:moveTo>
                <a:cubicBezTo>
                  <a:pt x="42" y="69"/>
                  <a:pt x="35" y="61"/>
                  <a:pt x="35" y="52"/>
                </a:cubicBezTo>
                <a:cubicBezTo>
                  <a:pt x="35" y="43"/>
                  <a:pt x="42" y="36"/>
                  <a:pt x="51" y="36"/>
                </a:cubicBezTo>
                <a:cubicBezTo>
                  <a:pt x="60" y="36"/>
                  <a:pt x="68" y="43"/>
                  <a:pt x="68" y="52"/>
                </a:cubicBezTo>
                <a:cubicBezTo>
                  <a:pt x="68" y="61"/>
                  <a:pt x="60" y="69"/>
                  <a:pt x="51" y="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a:extLst>
              <a:ext uri="{FF2B5EF4-FFF2-40B4-BE49-F238E27FC236}">
                <a16:creationId xmlns:a16="http://schemas.microsoft.com/office/drawing/2014/main" id="{5D4A0763-65C2-4CEB-BF80-382C8C51A279}"/>
              </a:ext>
            </a:extLst>
          </p:cNvPr>
          <p:cNvSpPr>
            <a:spLocks noEditPoints="1"/>
          </p:cNvSpPr>
          <p:nvPr/>
        </p:nvSpPr>
        <p:spPr bwMode="auto">
          <a:xfrm>
            <a:off x="4172799" y="1423886"/>
            <a:ext cx="362294" cy="228662"/>
          </a:xfrm>
          <a:custGeom>
            <a:avLst/>
            <a:gdLst>
              <a:gd name="T0" fmla="*/ 121 w 122"/>
              <a:gd name="T1" fmla="*/ 0 h 77"/>
              <a:gd name="T2" fmla="*/ 1 w 122"/>
              <a:gd name="T3" fmla="*/ 0 h 77"/>
              <a:gd name="T4" fmla="*/ 61 w 122"/>
              <a:gd name="T5" fmla="*/ 51 h 77"/>
              <a:gd name="T6" fmla="*/ 121 w 122"/>
              <a:gd name="T7" fmla="*/ 0 h 77"/>
              <a:gd name="T8" fmla="*/ 61 w 122"/>
              <a:gd name="T9" fmla="*/ 60 h 77"/>
              <a:gd name="T10" fmla="*/ 0 w 122"/>
              <a:gd name="T11" fmla="*/ 8 h 77"/>
              <a:gd name="T12" fmla="*/ 0 w 122"/>
              <a:gd name="T13" fmla="*/ 77 h 77"/>
              <a:gd name="T14" fmla="*/ 122 w 122"/>
              <a:gd name="T15" fmla="*/ 77 h 77"/>
              <a:gd name="T16" fmla="*/ 122 w 122"/>
              <a:gd name="T17" fmla="*/ 8 h 77"/>
              <a:gd name="T18" fmla="*/ 61 w 122"/>
              <a:gd name="T19"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77">
                <a:moveTo>
                  <a:pt x="121" y="0"/>
                </a:moveTo>
                <a:lnTo>
                  <a:pt x="1" y="0"/>
                </a:lnTo>
                <a:lnTo>
                  <a:pt x="61" y="51"/>
                </a:lnTo>
                <a:lnTo>
                  <a:pt x="121" y="0"/>
                </a:lnTo>
                <a:close/>
                <a:moveTo>
                  <a:pt x="61" y="60"/>
                </a:moveTo>
                <a:lnTo>
                  <a:pt x="0" y="8"/>
                </a:lnTo>
                <a:lnTo>
                  <a:pt x="0" y="77"/>
                </a:lnTo>
                <a:lnTo>
                  <a:pt x="122" y="77"/>
                </a:lnTo>
                <a:lnTo>
                  <a:pt x="122" y="8"/>
                </a:lnTo>
                <a:lnTo>
                  <a:pt x="6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9">
            <a:extLst>
              <a:ext uri="{FF2B5EF4-FFF2-40B4-BE49-F238E27FC236}">
                <a16:creationId xmlns:a16="http://schemas.microsoft.com/office/drawing/2014/main" id="{86E9E45D-CE99-4859-9B77-51BF155B906D}"/>
              </a:ext>
            </a:extLst>
          </p:cNvPr>
          <p:cNvSpPr>
            <a:spLocks noEditPoints="1"/>
          </p:cNvSpPr>
          <p:nvPr/>
        </p:nvSpPr>
        <p:spPr bwMode="auto">
          <a:xfrm>
            <a:off x="5277503" y="1358555"/>
            <a:ext cx="359325" cy="359325"/>
          </a:xfrm>
          <a:custGeom>
            <a:avLst/>
            <a:gdLst>
              <a:gd name="T0" fmla="*/ 9 w 105"/>
              <a:gd name="T1" fmla="*/ 104 h 104"/>
              <a:gd name="T2" fmla="*/ 50 w 105"/>
              <a:gd name="T3" fmla="*/ 104 h 104"/>
              <a:gd name="T4" fmla="*/ 50 w 105"/>
              <a:gd name="T5" fmla="*/ 60 h 104"/>
              <a:gd name="T6" fmla="*/ 9 w 105"/>
              <a:gd name="T7" fmla="*/ 60 h 104"/>
              <a:gd name="T8" fmla="*/ 9 w 105"/>
              <a:gd name="T9" fmla="*/ 104 h 104"/>
              <a:gd name="T10" fmla="*/ 100 w 105"/>
              <a:gd name="T11" fmla="*/ 28 h 104"/>
              <a:gd name="T12" fmla="*/ 77 w 105"/>
              <a:gd name="T13" fmla="*/ 28 h 104"/>
              <a:gd name="T14" fmla="*/ 81 w 105"/>
              <a:gd name="T15" fmla="*/ 26 h 104"/>
              <a:gd name="T16" fmla="*/ 89 w 105"/>
              <a:gd name="T17" fmla="*/ 13 h 104"/>
              <a:gd name="T18" fmla="*/ 85 w 105"/>
              <a:gd name="T19" fmla="*/ 3 h 104"/>
              <a:gd name="T20" fmla="*/ 75 w 105"/>
              <a:gd name="T21" fmla="*/ 0 h 104"/>
              <a:gd name="T22" fmla="*/ 64 w 105"/>
              <a:gd name="T23" fmla="*/ 3 h 104"/>
              <a:gd name="T24" fmla="*/ 53 w 105"/>
              <a:gd name="T25" fmla="*/ 16 h 104"/>
              <a:gd name="T26" fmla="*/ 53 w 105"/>
              <a:gd name="T27" fmla="*/ 17 h 104"/>
              <a:gd name="T28" fmla="*/ 49 w 105"/>
              <a:gd name="T29" fmla="*/ 11 h 104"/>
              <a:gd name="T30" fmla="*/ 41 w 105"/>
              <a:gd name="T31" fmla="*/ 3 h 104"/>
              <a:gd name="T32" fmla="*/ 31 w 105"/>
              <a:gd name="T33" fmla="*/ 0 h 104"/>
              <a:gd name="T34" fmla="*/ 21 w 105"/>
              <a:gd name="T35" fmla="*/ 4 h 104"/>
              <a:gd name="T36" fmla="*/ 16 w 105"/>
              <a:gd name="T37" fmla="*/ 14 h 104"/>
              <a:gd name="T38" fmla="*/ 18 w 105"/>
              <a:gd name="T39" fmla="*/ 21 h 104"/>
              <a:gd name="T40" fmla="*/ 27 w 105"/>
              <a:gd name="T41" fmla="*/ 28 h 104"/>
              <a:gd name="T42" fmla="*/ 5 w 105"/>
              <a:gd name="T43" fmla="*/ 28 h 104"/>
              <a:gd name="T44" fmla="*/ 0 w 105"/>
              <a:gd name="T45" fmla="*/ 33 h 104"/>
              <a:gd name="T46" fmla="*/ 0 w 105"/>
              <a:gd name="T47" fmla="*/ 52 h 104"/>
              <a:gd name="T48" fmla="*/ 50 w 105"/>
              <a:gd name="T49" fmla="*/ 52 h 104"/>
              <a:gd name="T50" fmla="*/ 50 w 105"/>
              <a:gd name="T51" fmla="*/ 28 h 104"/>
              <a:gd name="T52" fmla="*/ 56 w 105"/>
              <a:gd name="T53" fmla="*/ 28 h 104"/>
              <a:gd name="T54" fmla="*/ 56 w 105"/>
              <a:gd name="T55" fmla="*/ 52 h 104"/>
              <a:gd name="T56" fmla="*/ 105 w 105"/>
              <a:gd name="T57" fmla="*/ 52 h 104"/>
              <a:gd name="T58" fmla="*/ 105 w 105"/>
              <a:gd name="T59" fmla="*/ 33 h 104"/>
              <a:gd name="T60" fmla="*/ 100 w 105"/>
              <a:gd name="T61" fmla="*/ 28 h 104"/>
              <a:gd name="T62" fmla="*/ 28 w 105"/>
              <a:gd name="T63" fmla="*/ 21 h 104"/>
              <a:gd name="T64" fmla="*/ 24 w 105"/>
              <a:gd name="T65" fmla="*/ 17 h 104"/>
              <a:gd name="T66" fmla="*/ 23 w 105"/>
              <a:gd name="T67" fmla="*/ 14 h 104"/>
              <a:gd name="T68" fmla="*/ 26 w 105"/>
              <a:gd name="T69" fmla="*/ 9 h 104"/>
              <a:gd name="T70" fmla="*/ 31 w 105"/>
              <a:gd name="T71" fmla="*/ 7 h 104"/>
              <a:gd name="T72" fmla="*/ 31 w 105"/>
              <a:gd name="T73" fmla="*/ 7 h 104"/>
              <a:gd name="T74" fmla="*/ 37 w 105"/>
              <a:gd name="T75" fmla="*/ 9 h 104"/>
              <a:gd name="T76" fmla="*/ 46 w 105"/>
              <a:gd name="T77" fmla="*/ 20 h 104"/>
              <a:gd name="T78" fmla="*/ 48 w 105"/>
              <a:gd name="T79" fmla="*/ 26 h 104"/>
              <a:gd name="T80" fmla="*/ 28 w 105"/>
              <a:gd name="T81" fmla="*/ 21 h 104"/>
              <a:gd name="T82" fmla="*/ 62 w 105"/>
              <a:gd name="T83" fmla="*/ 16 h 104"/>
              <a:gd name="T84" fmla="*/ 68 w 105"/>
              <a:gd name="T85" fmla="*/ 9 h 104"/>
              <a:gd name="T86" fmla="*/ 75 w 105"/>
              <a:gd name="T87" fmla="*/ 7 h 104"/>
              <a:gd name="T88" fmla="*/ 75 w 105"/>
              <a:gd name="T89" fmla="*/ 7 h 104"/>
              <a:gd name="T90" fmla="*/ 80 w 105"/>
              <a:gd name="T91" fmla="*/ 9 h 104"/>
              <a:gd name="T92" fmla="*/ 82 w 105"/>
              <a:gd name="T93" fmla="*/ 13 h 104"/>
              <a:gd name="T94" fmla="*/ 77 w 105"/>
              <a:gd name="T95" fmla="*/ 20 h 104"/>
              <a:gd name="T96" fmla="*/ 57 w 105"/>
              <a:gd name="T97" fmla="*/ 27 h 104"/>
              <a:gd name="T98" fmla="*/ 62 w 105"/>
              <a:gd name="T99" fmla="*/ 16 h 104"/>
              <a:gd name="T100" fmla="*/ 56 w 105"/>
              <a:gd name="T101" fmla="*/ 104 h 104"/>
              <a:gd name="T102" fmla="*/ 96 w 105"/>
              <a:gd name="T103" fmla="*/ 104 h 104"/>
              <a:gd name="T104" fmla="*/ 96 w 105"/>
              <a:gd name="T105" fmla="*/ 60 h 104"/>
              <a:gd name="T106" fmla="*/ 56 w 105"/>
              <a:gd name="T107" fmla="*/ 60 h 104"/>
              <a:gd name="T108" fmla="*/ 56 w 105"/>
              <a:gd name="T10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 h="104">
                <a:moveTo>
                  <a:pt x="9" y="104"/>
                </a:moveTo>
                <a:cubicBezTo>
                  <a:pt x="50" y="104"/>
                  <a:pt x="50" y="104"/>
                  <a:pt x="50" y="104"/>
                </a:cubicBezTo>
                <a:cubicBezTo>
                  <a:pt x="50" y="60"/>
                  <a:pt x="50" y="60"/>
                  <a:pt x="50" y="60"/>
                </a:cubicBezTo>
                <a:cubicBezTo>
                  <a:pt x="9" y="60"/>
                  <a:pt x="9" y="60"/>
                  <a:pt x="9" y="60"/>
                </a:cubicBezTo>
                <a:lnTo>
                  <a:pt x="9" y="104"/>
                </a:lnTo>
                <a:close/>
                <a:moveTo>
                  <a:pt x="100" y="28"/>
                </a:moveTo>
                <a:cubicBezTo>
                  <a:pt x="77" y="28"/>
                  <a:pt x="77" y="28"/>
                  <a:pt x="77" y="28"/>
                </a:cubicBezTo>
                <a:cubicBezTo>
                  <a:pt x="78" y="27"/>
                  <a:pt x="80" y="27"/>
                  <a:pt x="81" y="26"/>
                </a:cubicBezTo>
                <a:cubicBezTo>
                  <a:pt x="86" y="22"/>
                  <a:pt x="89" y="17"/>
                  <a:pt x="89" y="13"/>
                </a:cubicBezTo>
                <a:cubicBezTo>
                  <a:pt x="89" y="9"/>
                  <a:pt x="87" y="6"/>
                  <a:pt x="85" y="3"/>
                </a:cubicBezTo>
                <a:cubicBezTo>
                  <a:pt x="82" y="1"/>
                  <a:pt x="79" y="0"/>
                  <a:pt x="75" y="0"/>
                </a:cubicBezTo>
                <a:cubicBezTo>
                  <a:pt x="71" y="0"/>
                  <a:pt x="67" y="1"/>
                  <a:pt x="64" y="3"/>
                </a:cubicBezTo>
                <a:cubicBezTo>
                  <a:pt x="59" y="6"/>
                  <a:pt x="56" y="11"/>
                  <a:pt x="53" y="16"/>
                </a:cubicBezTo>
                <a:cubicBezTo>
                  <a:pt x="53" y="17"/>
                  <a:pt x="53" y="17"/>
                  <a:pt x="53" y="17"/>
                </a:cubicBezTo>
                <a:cubicBezTo>
                  <a:pt x="52" y="15"/>
                  <a:pt x="51" y="13"/>
                  <a:pt x="49" y="11"/>
                </a:cubicBezTo>
                <a:cubicBezTo>
                  <a:pt x="47" y="8"/>
                  <a:pt x="45" y="5"/>
                  <a:pt x="41" y="3"/>
                </a:cubicBezTo>
                <a:cubicBezTo>
                  <a:pt x="38" y="1"/>
                  <a:pt x="35" y="0"/>
                  <a:pt x="31" y="0"/>
                </a:cubicBezTo>
                <a:cubicBezTo>
                  <a:pt x="27" y="0"/>
                  <a:pt x="23" y="1"/>
                  <a:pt x="21" y="4"/>
                </a:cubicBezTo>
                <a:cubicBezTo>
                  <a:pt x="18" y="6"/>
                  <a:pt x="16" y="10"/>
                  <a:pt x="16" y="14"/>
                </a:cubicBezTo>
                <a:cubicBezTo>
                  <a:pt x="16" y="16"/>
                  <a:pt x="17" y="19"/>
                  <a:pt x="18" y="21"/>
                </a:cubicBezTo>
                <a:cubicBezTo>
                  <a:pt x="20" y="24"/>
                  <a:pt x="23" y="26"/>
                  <a:pt x="27" y="28"/>
                </a:cubicBezTo>
                <a:cubicBezTo>
                  <a:pt x="5" y="28"/>
                  <a:pt x="5" y="28"/>
                  <a:pt x="5" y="28"/>
                </a:cubicBezTo>
                <a:cubicBezTo>
                  <a:pt x="2" y="28"/>
                  <a:pt x="0" y="31"/>
                  <a:pt x="0" y="33"/>
                </a:cubicBezTo>
                <a:cubicBezTo>
                  <a:pt x="0" y="52"/>
                  <a:pt x="0" y="52"/>
                  <a:pt x="0" y="52"/>
                </a:cubicBezTo>
                <a:cubicBezTo>
                  <a:pt x="50" y="52"/>
                  <a:pt x="50" y="52"/>
                  <a:pt x="50" y="52"/>
                </a:cubicBezTo>
                <a:cubicBezTo>
                  <a:pt x="50" y="28"/>
                  <a:pt x="50" y="28"/>
                  <a:pt x="50" y="28"/>
                </a:cubicBezTo>
                <a:cubicBezTo>
                  <a:pt x="56" y="28"/>
                  <a:pt x="56" y="28"/>
                  <a:pt x="56" y="28"/>
                </a:cubicBezTo>
                <a:cubicBezTo>
                  <a:pt x="56" y="52"/>
                  <a:pt x="56" y="52"/>
                  <a:pt x="56" y="52"/>
                </a:cubicBezTo>
                <a:cubicBezTo>
                  <a:pt x="105" y="52"/>
                  <a:pt x="105" y="52"/>
                  <a:pt x="105" y="52"/>
                </a:cubicBezTo>
                <a:cubicBezTo>
                  <a:pt x="105" y="33"/>
                  <a:pt x="105" y="33"/>
                  <a:pt x="105" y="33"/>
                </a:cubicBezTo>
                <a:cubicBezTo>
                  <a:pt x="105" y="31"/>
                  <a:pt x="103" y="28"/>
                  <a:pt x="100" y="28"/>
                </a:cubicBezTo>
                <a:close/>
                <a:moveTo>
                  <a:pt x="28" y="21"/>
                </a:moveTo>
                <a:cubicBezTo>
                  <a:pt x="26" y="20"/>
                  <a:pt x="25" y="18"/>
                  <a:pt x="24" y="17"/>
                </a:cubicBezTo>
                <a:cubicBezTo>
                  <a:pt x="24" y="16"/>
                  <a:pt x="23" y="15"/>
                  <a:pt x="23" y="14"/>
                </a:cubicBezTo>
                <a:cubicBezTo>
                  <a:pt x="23" y="12"/>
                  <a:pt x="24" y="11"/>
                  <a:pt x="26" y="9"/>
                </a:cubicBezTo>
                <a:cubicBezTo>
                  <a:pt x="27" y="8"/>
                  <a:pt x="29" y="7"/>
                  <a:pt x="31" y="7"/>
                </a:cubicBezTo>
                <a:cubicBezTo>
                  <a:pt x="31" y="7"/>
                  <a:pt x="31" y="7"/>
                  <a:pt x="31" y="7"/>
                </a:cubicBezTo>
                <a:cubicBezTo>
                  <a:pt x="33" y="7"/>
                  <a:pt x="35" y="8"/>
                  <a:pt x="37" y="9"/>
                </a:cubicBezTo>
                <a:cubicBezTo>
                  <a:pt x="41" y="12"/>
                  <a:pt x="44" y="15"/>
                  <a:pt x="46" y="20"/>
                </a:cubicBezTo>
                <a:cubicBezTo>
                  <a:pt x="47" y="22"/>
                  <a:pt x="48" y="24"/>
                  <a:pt x="48" y="26"/>
                </a:cubicBezTo>
                <a:cubicBezTo>
                  <a:pt x="38" y="25"/>
                  <a:pt x="32" y="23"/>
                  <a:pt x="28" y="21"/>
                </a:cubicBezTo>
                <a:close/>
                <a:moveTo>
                  <a:pt x="62" y="16"/>
                </a:moveTo>
                <a:cubicBezTo>
                  <a:pt x="64" y="13"/>
                  <a:pt x="66" y="11"/>
                  <a:pt x="68" y="9"/>
                </a:cubicBezTo>
                <a:cubicBezTo>
                  <a:pt x="70" y="8"/>
                  <a:pt x="73" y="7"/>
                  <a:pt x="75" y="7"/>
                </a:cubicBezTo>
                <a:cubicBezTo>
                  <a:pt x="75" y="7"/>
                  <a:pt x="75" y="7"/>
                  <a:pt x="75" y="7"/>
                </a:cubicBezTo>
                <a:cubicBezTo>
                  <a:pt x="77" y="7"/>
                  <a:pt x="78" y="8"/>
                  <a:pt x="80" y="9"/>
                </a:cubicBezTo>
                <a:cubicBezTo>
                  <a:pt x="81" y="10"/>
                  <a:pt x="82" y="11"/>
                  <a:pt x="82" y="13"/>
                </a:cubicBezTo>
                <a:cubicBezTo>
                  <a:pt x="82" y="14"/>
                  <a:pt x="81" y="17"/>
                  <a:pt x="77" y="20"/>
                </a:cubicBezTo>
                <a:cubicBezTo>
                  <a:pt x="73" y="22"/>
                  <a:pt x="67" y="25"/>
                  <a:pt x="57" y="27"/>
                </a:cubicBezTo>
                <a:cubicBezTo>
                  <a:pt x="58" y="23"/>
                  <a:pt x="60" y="19"/>
                  <a:pt x="62" y="16"/>
                </a:cubicBezTo>
                <a:close/>
                <a:moveTo>
                  <a:pt x="56" y="104"/>
                </a:moveTo>
                <a:cubicBezTo>
                  <a:pt x="96" y="104"/>
                  <a:pt x="96" y="104"/>
                  <a:pt x="96" y="104"/>
                </a:cubicBezTo>
                <a:cubicBezTo>
                  <a:pt x="96" y="60"/>
                  <a:pt x="96" y="60"/>
                  <a:pt x="96" y="60"/>
                </a:cubicBezTo>
                <a:cubicBezTo>
                  <a:pt x="56" y="60"/>
                  <a:pt x="56" y="60"/>
                  <a:pt x="56" y="60"/>
                </a:cubicBezTo>
                <a:lnTo>
                  <a:pt x="56"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0">
            <a:extLst>
              <a:ext uri="{FF2B5EF4-FFF2-40B4-BE49-F238E27FC236}">
                <a16:creationId xmlns:a16="http://schemas.microsoft.com/office/drawing/2014/main" id="{1E15291A-E7D8-43EC-8BC8-A9B69B17BF00}"/>
              </a:ext>
            </a:extLst>
          </p:cNvPr>
          <p:cNvSpPr>
            <a:spLocks noEditPoints="1"/>
          </p:cNvSpPr>
          <p:nvPr/>
        </p:nvSpPr>
        <p:spPr bwMode="auto">
          <a:xfrm>
            <a:off x="6382207" y="1367463"/>
            <a:ext cx="335569" cy="341509"/>
          </a:xfrm>
          <a:custGeom>
            <a:avLst/>
            <a:gdLst>
              <a:gd name="T0" fmla="*/ 86 w 98"/>
              <a:gd name="T1" fmla="*/ 85 h 100"/>
              <a:gd name="T2" fmla="*/ 78 w 98"/>
              <a:gd name="T3" fmla="*/ 93 h 100"/>
              <a:gd name="T4" fmla="*/ 86 w 98"/>
              <a:gd name="T5" fmla="*/ 100 h 100"/>
              <a:gd name="T6" fmla="*/ 94 w 98"/>
              <a:gd name="T7" fmla="*/ 93 h 100"/>
              <a:gd name="T8" fmla="*/ 86 w 98"/>
              <a:gd name="T9" fmla="*/ 85 h 100"/>
              <a:gd name="T10" fmla="*/ 25 w 98"/>
              <a:gd name="T11" fmla="*/ 85 h 100"/>
              <a:gd name="T12" fmla="*/ 17 w 98"/>
              <a:gd name="T13" fmla="*/ 93 h 100"/>
              <a:gd name="T14" fmla="*/ 25 w 98"/>
              <a:gd name="T15" fmla="*/ 100 h 100"/>
              <a:gd name="T16" fmla="*/ 33 w 98"/>
              <a:gd name="T17" fmla="*/ 93 h 100"/>
              <a:gd name="T18" fmla="*/ 25 w 98"/>
              <a:gd name="T19" fmla="*/ 85 h 100"/>
              <a:gd name="T20" fmla="*/ 81 w 98"/>
              <a:gd name="T21" fmla="*/ 54 h 100"/>
              <a:gd name="T22" fmla="*/ 98 w 98"/>
              <a:gd name="T23" fmla="*/ 36 h 100"/>
              <a:gd name="T24" fmla="*/ 98 w 98"/>
              <a:gd name="T25" fmla="*/ 12 h 100"/>
              <a:gd name="T26" fmla="*/ 23 w 98"/>
              <a:gd name="T27" fmla="*/ 12 h 100"/>
              <a:gd name="T28" fmla="*/ 18 w 98"/>
              <a:gd name="T29" fmla="*/ 0 h 100"/>
              <a:gd name="T30" fmla="*/ 5 w 98"/>
              <a:gd name="T31" fmla="*/ 0 h 100"/>
              <a:gd name="T32" fmla="*/ 0 w 98"/>
              <a:gd name="T33" fmla="*/ 6 h 100"/>
              <a:gd name="T34" fmla="*/ 5 w 98"/>
              <a:gd name="T35" fmla="*/ 11 h 100"/>
              <a:gd name="T36" fmla="*/ 10 w 98"/>
              <a:gd name="T37" fmla="*/ 11 h 100"/>
              <a:gd name="T38" fmla="*/ 26 w 98"/>
              <a:gd name="T39" fmla="*/ 53 h 100"/>
              <a:gd name="T40" fmla="*/ 17 w 98"/>
              <a:gd name="T41" fmla="*/ 79 h 100"/>
              <a:gd name="T42" fmla="*/ 92 w 98"/>
              <a:gd name="T43" fmla="*/ 79 h 100"/>
              <a:gd name="T44" fmla="*/ 97 w 98"/>
              <a:gd name="T45" fmla="*/ 73 h 100"/>
              <a:gd name="T46" fmla="*/ 92 w 98"/>
              <a:gd name="T47" fmla="*/ 67 h 100"/>
              <a:gd name="T48" fmla="*/ 33 w 98"/>
              <a:gd name="T49" fmla="*/ 67 h 100"/>
              <a:gd name="T50" fmla="*/ 37 w 98"/>
              <a:gd name="T51" fmla="*/ 54 h 100"/>
              <a:gd name="T52" fmla="*/ 81 w 98"/>
              <a:gd name="T53"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 h="100">
                <a:moveTo>
                  <a:pt x="86" y="85"/>
                </a:moveTo>
                <a:cubicBezTo>
                  <a:pt x="82" y="85"/>
                  <a:pt x="78" y="88"/>
                  <a:pt x="78" y="93"/>
                </a:cubicBezTo>
                <a:cubicBezTo>
                  <a:pt x="78" y="97"/>
                  <a:pt x="82" y="100"/>
                  <a:pt x="86" y="100"/>
                </a:cubicBezTo>
                <a:cubicBezTo>
                  <a:pt x="90" y="100"/>
                  <a:pt x="94" y="97"/>
                  <a:pt x="94" y="93"/>
                </a:cubicBezTo>
                <a:cubicBezTo>
                  <a:pt x="94" y="88"/>
                  <a:pt x="90" y="85"/>
                  <a:pt x="86" y="85"/>
                </a:cubicBezTo>
                <a:close/>
                <a:moveTo>
                  <a:pt x="25" y="85"/>
                </a:moveTo>
                <a:cubicBezTo>
                  <a:pt x="21" y="85"/>
                  <a:pt x="17" y="88"/>
                  <a:pt x="17" y="93"/>
                </a:cubicBezTo>
                <a:cubicBezTo>
                  <a:pt x="17" y="97"/>
                  <a:pt x="21" y="100"/>
                  <a:pt x="25" y="100"/>
                </a:cubicBezTo>
                <a:cubicBezTo>
                  <a:pt x="29" y="100"/>
                  <a:pt x="33" y="97"/>
                  <a:pt x="33" y="93"/>
                </a:cubicBezTo>
                <a:cubicBezTo>
                  <a:pt x="33" y="88"/>
                  <a:pt x="29" y="85"/>
                  <a:pt x="25" y="85"/>
                </a:cubicBezTo>
                <a:close/>
                <a:moveTo>
                  <a:pt x="81" y="54"/>
                </a:moveTo>
                <a:cubicBezTo>
                  <a:pt x="98" y="36"/>
                  <a:pt x="98" y="36"/>
                  <a:pt x="98" y="36"/>
                </a:cubicBezTo>
                <a:cubicBezTo>
                  <a:pt x="98" y="12"/>
                  <a:pt x="98" y="12"/>
                  <a:pt x="98" y="12"/>
                </a:cubicBezTo>
                <a:cubicBezTo>
                  <a:pt x="23" y="12"/>
                  <a:pt x="23" y="12"/>
                  <a:pt x="23" y="12"/>
                </a:cubicBezTo>
                <a:cubicBezTo>
                  <a:pt x="18" y="0"/>
                  <a:pt x="18" y="0"/>
                  <a:pt x="18" y="0"/>
                </a:cubicBezTo>
                <a:cubicBezTo>
                  <a:pt x="5" y="0"/>
                  <a:pt x="5" y="0"/>
                  <a:pt x="5" y="0"/>
                </a:cubicBezTo>
                <a:cubicBezTo>
                  <a:pt x="2" y="0"/>
                  <a:pt x="0" y="2"/>
                  <a:pt x="0" y="6"/>
                </a:cubicBezTo>
                <a:cubicBezTo>
                  <a:pt x="0" y="9"/>
                  <a:pt x="2" y="11"/>
                  <a:pt x="5" y="11"/>
                </a:cubicBezTo>
                <a:cubicBezTo>
                  <a:pt x="10" y="11"/>
                  <a:pt x="10" y="11"/>
                  <a:pt x="10" y="11"/>
                </a:cubicBezTo>
                <a:cubicBezTo>
                  <a:pt x="26" y="53"/>
                  <a:pt x="26" y="53"/>
                  <a:pt x="26" y="53"/>
                </a:cubicBezTo>
                <a:cubicBezTo>
                  <a:pt x="17" y="79"/>
                  <a:pt x="17" y="79"/>
                  <a:pt x="17" y="79"/>
                </a:cubicBezTo>
                <a:cubicBezTo>
                  <a:pt x="92" y="79"/>
                  <a:pt x="92" y="79"/>
                  <a:pt x="92" y="79"/>
                </a:cubicBezTo>
                <a:cubicBezTo>
                  <a:pt x="95" y="79"/>
                  <a:pt x="97" y="76"/>
                  <a:pt x="97" y="73"/>
                </a:cubicBezTo>
                <a:cubicBezTo>
                  <a:pt x="97" y="70"/>
                  <a:pt x="95" y="67"/>
                  <a:pt x="92" y="67"/>
                </a:cubicBezTo>
                <a:cubicBezTo>
                  <a:pt x="33" y="67"/>
                  <a:pt x="33" y="67"/>
                  <a:pt x="33" y="67"/>
                </a:cubicBezTo>
                <a:cubicBezTo>
                  <a:pt x="37" y="54"/>
                  <a:pt x="37" y="54"/>
                  <a:pt x="37" y="54"/>
                </a:cubicBezTo>
                <a:lnTo>
                  <a:pt x="81"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
            <a:extLst>
              <a:ext uri="{FF2B5EF4-FFF2-40B4-BE49-F238E27FC236}">
                <a16:creationId xmlns:a16="http://schemas.microsoft.com/office/drawing/2014/main" id="{CB29672A-054A-4645-9F8F-1DE64A216752}"/>
              </a:ext>
            </a:extLst>
          </p:cNvPr>
          <p:cNvSpPr>
            <a:spLocks noEditPoints="1"/>
          </p:cNvSpPr>
          <p:nvPr/>
        </p:nvSpPr>
        <p:spPr bwMode="auto">
          <a:xfrm>
            <a:off x="7486911" y="1357070"/>
            <a:ext cx="276176" cy="362294"/>
          </a:xfrm>
          <a:custGeom>
            <a:avLst/>
            <a:gdLst>
              <a:gd name="T0" fmla="*/ 76 w 80"/>
              <a:gd name="T1" fmla="*/ 50 h 105"/>
              <a:gd name="T2" fmla="*/ 71 w 80"/>
              <a:gd name="T3" fmla="*/ 50 h 105"/>
              <a:gd name="T4" fmla="*/ 71 w 80"/>
              <a:gd name="T5" fmla="*/ 32 h 105"/>
              <a:gd name="T6" fmla="*/ 62 w 80"/>
              <a:gd name="T7" fmla="*/ 9 h 105"/>
              <a:gd name="T8" fmla="*/ 40 w 80"/>
              <a:gd name="T9" fmla="*/ 0 h 105"/>
              <a:gd name="T10" fmla="*/ 18 w 80"/>
              <a:gd name="T11" fmla="*/ 9 h 105"/>
              <a:gd name="T12" fmla="*/ 9 w 80"/>
              <a:gd name="T13" fmla="*/ 32 h 105"/>
              <a:gd name="T14" fmla="*/ 9 w 80"/>
              <a:gd name="T15" fmla="*/ 50 h 105"/>
              <a:gd name="T16" fmla="*/ 4 w 80"/>
              <a:gd name="T17" fmla="*/ 50 h 105"/>
              <a:gd name="T18" fmla="*/ 0 w 80"/>
              <a:gd name="T19" fmla="*/ 54 h 105"/>
              <a:gd name="T20" fmla="*/ 0 w 80"/>
              <a:gd name="T21" fmla="*/ 101 h 105"/>
              <a:gd name="T22" fmla="*/ 4 w 80"/>
              <a:gd name="T23" fmla="*/ 105 h 105"/>
              <a:gd name="T24" fmla="*/ 76 w 80"/>
              <a:gd name="T25" fmla="*/ 105 h 105"/>
              <a:gd name="T26" fmla="*/ 80 w 80"/>
              <a:gd name="T27" fmla="*/ 101 h 105"/>
              <a:gd name="T28" fmla="*/ 80 w 80"/>
              <a:gd name="T29" fmla="*/ 54 h 105"/>
              <a:gd name="T30" fmla="*/ 76 w 80"/>
              <a:gd name="T31" fmla="*/ 50 h 105"/>
              <a:gd name="T32" fmla="*/ 24 w 80"/>
              <a:gd name="T33" fmla="*/ 32 h 105"/>
              <a:gd name="T34" fmla="*/ 28 w 80"/>
              <a:gd name="T35" fmla="*/ 19 h 105"/>
              <a:gd name="T36" fmla="*/ 40 w 80"/>
              <a:gd name="T37" fmla="*/ 14 h 105"/>
              <a:gd name="T38" fmla="*/ 51 w 80"/>
              <a:gd name="T39" fmla="*/ 19 h 105"/>
              <a:gd name="T40" fmla="*/ 56 w 80"/>
              <a:gd name="T41" fmla="*/ 32 h 105"/>
              <a:gd name="T42" fmla="*/ 56 w 80"/>
              <a:gd name="T43" fmla="*/ 50 h 105"/>
              <a:gd name="T44" fmla="*/ 24 w 80"/>
              <a:gd name="T45" fmla="*/ 50 h 105"/>
              <a:gd name="T46" fmla="*/ 24 w 80"/>
              <a:gd name="T47" fmla="*/ 3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105">
                <a:moveTo>
                  <a:pt x="76" y="50"/>
                </a:moveTo>
                <a:cubicBezTo>
                  <a:pt x="71" y="50"/>
                  <a:pt x="71" y="50"/>
                  <a:pt x="71" y="50"/>
                </a:cubicBezTo>
                <a:cubicBezTo>
                  <a:pt x="71" y="32"/>
                  <a:pt x="71" y="32"/>
                  <a:pt x="71" y="32"/>
                </a:cubicBezTo>
                <a:cubicBezTo>
                  <a:pt x="71" y="23"/>
                  <a:pt x="67" y="15"/>
                  <a:pt x="62" y="9"/>
                </a:cubicBezTo>
                <a:cubicBezTo>
                  <a:pt x="56" y="3"/>
                  <a:pt x="48" y="0"/>
                  <a:pt x="40" y="0"/>
                </a:cubicBezTo>
                <a:cubicBezTo>
                  <a:pt x="31" y="0"/>
                  <a:pt x="23" y="3"/>
                  <a:pt x="18" y="9"/>
                </a:cubicBezTo>
                <a:cubicBezTo>
                  <a:pt x="12" y="15"/>
                  <a:pt x="9" y="23"/>
                  <a:pt x="9" y="32"/>
                </a:cubicBezTo>
                <a:cubicBezTo>
                  <a:pt x="9" y="50"/>
                  <a:pt x="9" y="50"/>
                  <a:pt x="9" y="50"/>
                </a:cubicBezTo>
                <a:cubicBezTo>
                  <a:pt x="4" y="50"/>
                  <a:pt x="4" y="50"/>
                  <a:pt x="4" y="50"/>
                </a:cubicBezTo>
                <a:cubicBezTo>
                  <a:pt x="1" y="50"/>
                  <a:pt x="0" y="52"/>
                  <a:pt x="0" y="54"/>
                </a:cubicBezTo>
                <a:cubicBezTo>
                  <a:pt x="0" y="101"/>
                  <a:pt x="0" y="101"/>
                  <a:pt x="0" y="101"/>
                </a:cubicBezTo>
                <a:cubicBezTo>
                  <a:pt x="0" y="103"/>
                  <a:pt x="1" y="105"/>
                  <a:pt x="4" y="105"/>
                </a:cubicBezTo>
                <a:cubicBezTo>
                  <a:pt x="76" y="105"/>
                  <a:pt x="76" y="105"/>
                  <a:pt x="76" y="105"/>
                </a:cubicBezTo>
                <a:cubicBezTo>
                  <a:pt x="78" y="105"/>
                  <a:pt x="80" y="103"/>
                  <a:pt x="80" y="101"/>
                </a:cubicBezTo>
                <a:cubicBezTo>
                  <a:pt x="80" y="54"/>
                  <a:pt x="80" y="54"/>
                  <a:pt x="80" y="54"/>
                </a:cubicBezTo>
                <a:cubicBezTo>
                  <a:pt x="80" y="52"/>
                  <a:pt x="78" y="50"/>
                  <a:pt x="76" y="50"/>
                </a:cubicBezTo>
                <a:close/>
                <a:moveTo>
                  <a:pt x="24" y="32"/>
                </a:moveTo>
                <a:cubicBezTo>
                  <a:pt x="24" y="27"/>
                  <a:pt x="25" y="23"/>
                  <a:pt x="28" y="19"/>
                </a:cubicBezTo>
                <a:cubicBezTo>
                  <a:pt x="31" y="16"/>
                  <a:pt x="35" y="14"/>
                  <a:pt x="40" y="14"/>
                </a:cubicBezTo>
                <a:cubicBezTo>
                  <a:pt x="44" y="14"/>
                  <a:pt x="48" y="16"/>
                  <a:pt x="51" y="19"/>
                </a:cubicBezTo>
                <a:cubicBezTo>
                  <a:pt x="54" y="23"/>
                  <a:pt x="56" y="27"/>
                  <a:pt x="56" y="32"/>
                </a:cubicBezTo>
                <a:cubicBezTo>
                  <a:pt x="56" y="50"/>
                  <a:pt x="56" y="50"/>
                  <a:pt x="56" y="50"/>
                </a:cubicBezTo>
                <a:cubicBezTo>
                  <a:pt x="24" y="50"/>
                  <a:pt x="24" y="50"/>
                  <a:pt x="24" y="50"/>
                </a:cubicBezTo>
                <a:lnTo>
                  <a:pt x="24"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
            <a:extLst>
              <a:ext uri="{FF2B5EF4-FFF2-40B4-BE49-F238E27FC236}">
                <a16:creationId xmlns:a16="http://schemas.microsoft.com/office/drawing/2014/main" id="{89EBB976-0301-4347-B6F5-89CE41ED348A}"/>
              </a:ext>
            </a:extLst>
          </p:cNvPr>
          <p:cNvSpPr>
            <a:spLocks noEditPoints="1"/>
          </p:cNvSpPr>
          <p:nvPr/>
        </p:nvSpPr>
        <p:spPr bwMode="auto">
          <a:xfrm>
            <a:off x="8591615" y="1360040"/>
            <a:ext cx="172238" cy="356354"/>
          </a:xfrm>
          <a:custGeom>
            <a:avLst/>
            <a:gdLst>
              <a:gd name="T0" fmla="*/ 25 w 50"/>
              <a:gd name="T1" fmla="*/ 0 h 103"/>
              <a:gd name="T2" fmla="*/ 0 w 50"/>
              <a:gd name="T3" fmla="*/ 25 h 103"/>
              <a:gd name="T4" fmla="*/ 14 w 50"/>
              <a:gd name="T5" fmla="*/ 48 h 103"/>
              <a:gd name="T6" fmla="*/ 14 w 50"/>
              <a:gd name="T7" fmla="*/ 57 h 103"/>
              <a:gd name="T8" fmla="*/ 14 w 50"/>
              <a:gd name="T9" fmla="*/ 57 h 103"/>
              <a:gd name="T10" fmla="*/ 23 w 50"/>
              <a:gd name="T11" fmla="*/ 66 h 103"/>
              <a:gd name="T12" fmla="*/ 14 w 50"/>
              <a:gd name="T13" fmla="*/ 75 h 103"/>
              <a:gd name="T14" fmla="*/ 14 w 50"/>
              <a:gd name="T15" fmla="*/ 75 h 103"/>
              <a:gd name="T16" fmla="*/ 22 w 50"/>
              <a:gd name="T17" fmla="*/ 84 h 103"/>
              <a:gd name="T18" fmla="*/ 14 w 50"/>
              <a:gd name="T19" fmla="*/ 91 h 103"/>
              <a:gd name="T20" fmla="*/ 25 w 50"/>
              <a:gd name="T21" fmla="*/ 103 h 103"/>
              <a:gd name="T22" fmla="*/ 36 w 50"/>
              <a:gd name="T23" fmla="*/ 91 h 103"/>
              <a:gd name="T24" fmla="*/ 36 w 50"/>
              <a:gd name="T25" fmla="*/ 48 h 103"/>
              <a:gd name="T26" fmla="*/ 50 w 50"/>
              <a:gd name="T27" fmla="*/ 25 h 103"/>
              <a:gd name="T28" fmla="*/ 25 w 50"/>
              <a:gd name="T29" fmla="*/ 0 h 103"/>
              <a:gd name="T30" fmla="*/ 25 w 50"/>
              <a:gd name="T31" fmla="*/ 26 h 103"/>
              <a:gd name="T32" fmla="*/ 17 w 50"/>
              <a:gd name="T33" fmla="*/ 18 h 103"/>
              <a:gd name="T34" fmla="*/ 25 w 50"/>
              <a:gd name="T35" fmla="*/ 11 h 103"/>
              <a:gd name="T36" fmla="*/ 33 w 50"/>
              <a:gd name="T37" fmla="*/ 18 h 103"/>
              <a:gd name="T38" fmla="*/ 25 w 50"/>
              <a:gd name="T39" fmla="*/ 2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03">
                <a:moveTo>
                  <a:pt x="25" y="0"/>
                </a:moveTo>
                <a:cubicBezTo>
                  <a:pt x="11" y="0"/>
                  <a:pt x="0" y="11"/>
                  <a:pt x="0" y="25"/>
                </a:cubicBezTo>
                <a:cubicBezTo>
                  <a:pt x="0" y="35"/>
                  <a:pt x="5" y="44"/>
                  <a:pt x="14" y="48"/>
                </a:cubicBezTo>
                <a:cubicBezTo>
                  <a:pt x="14" y="57"/>
                  <a:pt x="14" y="57"/>
                  <a:pt x="14" y="57"/>
                </a:cubicBezTo>
                <a:cubicBezTo>
                  <a:pt x="14" y="57"/>
                  <a:pt x="14" y="57"/>
                  <a:pt x="14" y="57"/>
                </a:cubicBezTo>
                <a:cubicBezTo>
                  <a:pt x="23" y="66"/>
                  <a:pt x="23" y="66"/>
                  <a:pt x="23" y="66"/>
                </a:cubicBezTo>
                <a:cubicBezTo>
                  <a:pt x="14" y="75"/>
                  <a:pt x="14" y="75"/>
                  <a:pt x="14" y="75"/>
                </a:cubicBezTo>
                <a:cubicBezTo>
                  <a:pt x="14" y="75"/>
                  <a:pt x="14" y="75"/>
                  <a:pt x="14" y="75"/>
                </a:cubicBezTo>
                <a:cubicBezTo>
                  <a:pt x="22" y="84"/>
                  <a:pt x="22" y="84"/>
                  <a:pt x="22" y="84"/>
                </a:cubicBezTo>
                <a:cubicBezTo>
                  <a:pt x="14" y="91"/>
                  <a:pt x="14" y="91"/>
                  <a:pt x="14" y="91"/>
                </a:cubicBezTo>
                <a:cubicBezTo>
                  <a:pt x="25" y="103"/>
                  <a:pt x="25" y="103"/>
                  <a:pt x="25" y="103"/>
                </a:cubicBezTo>
                <a:cubicBezTo>
                  <a:pt x="36" y="91"/>
                  <a:pt x="36" y="91"/>
                  <a:pt x="36" y="91"/>
                </a:cubicBezTo>
                <a:cubicBezTo>
                  <a:pt x="36" y="48"/>
                  <a:pt x="36" y="48"/>
                  <a:pt x="36" y="48"/>
                </a:cubicBezTo>
                <a:cubicBezTo>
                  <a:pt x="45" y="44"/>
                  <a:pt x="50" y="35"/>
                  <a:pt x="50" y="25"/>
                </a:cubicBezTo>
                <a:cubicBezTo>
                  <a:pt x="50" y="11"/>
                  <a:pt x="39" y="0"/>
                  <a:pt x="25" y="0"/>
                </a:cubicBezTo>
                <a:close/>
                <a:moveTo>
                  <a:pt x="25" y="26"/>
                </a:moveTo>
                <a:cubicBezTo>
                  <a:pt x="21" y="26"/>
                  <a:pt x="17" y="23"/>
                  <a:pt x="17" y="18"/>
                </a:cubicBezTo>
                <a:cubicBezTo>
                  <a:pt x="17" y="14"/>
                  <a:pt x="21" y="11"/>
                  <a:pt x="25" y="11"/>
                </a:cubicBezTo>
                <a:cubicBezTo>
                  <a:pt x="29" y="11"/>
                  <a:pt x="33" y="14"/>
                  <a:pt x="33" y="18"/>
                </a:cubicBezTo>
                <a:cubicBezTo>
                  <a:pt x="33" y="23"/>
                  <a:pt x="29" y="26"/>
                  <a:pt x="25"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3">
            <a:extLst>
              <a:ext uri="{FF2B5EF4-FFF2-40B4-BE49-F238E27FC236}">
                <a16:creationId xmlns:a16="http://schemas.microsoft.com/office/drawing/2014/main" id="{03ADB58D-F443-4E70-89F2-FC5FA7E0A9F6}"/>
              </a:ext>
            </a:extLst>
          </p:cNvPr>
          <p:cNvSpPr>
            <a:spLocks/>
          </p:cNvSpPr>
          <p:nvPr/>
        </p:nvSpPr>
        <p:spPr bwMode="auto">
          <a:xfrm>
            <a:off x="9696319" y="1377857"/>
            <a:ext cx="389022" cy="320720"/>
          </a:xfrm>
          <a:custGeom>
            <a:avLst/>
            <a:gdLst>
              <a:gd name="T0" fmla="*/ 93 w 113"/>
              <a:gd name="T1" fmla="*/ 6 h 94"/>
              <a:gd name="T2" fmla="*/ 57 w 113"/>
              <a:gd name="T3" fmla="*/ 19 h 94"/>
              <a:gd name="T4" fmla="*/ 56 w 113"/>
              <a:gd name="T5" fmla="*/ 23 h 94"/>
              <a:gd name="T6" fmla="*/ 55 w 113"/>
              <a:gd name="T7" fmla="*/ 19 h 94"/>
              <a:gd name="T8" fmla="*/ 19 w 113"/>
              <a:gd name="T9" fmla="*/ 6 h 94"/>
              <a:gd name="T10" fmla="*/ 6 w 113"/>
              <a:gd name="T11" fmla="*/ 42 h 94"/>
              <a:gd name="T12" fmla="*/ 56 w 113"/>
              <a:gd name="T13" fmla="*/ 94 h 94"/>
              <a:gd name="T14" fmla="*/ 56 w 113"/>
              <a:gd name="T15" fmla="*/ 94 h 94"/>
              <a:gd name="T16" fmla="*/ 56 w 113"/>
              <a:gd name="T17" fmla="*/ 94 h 94"/>
              <a:gd name="T18" fmla="*/ 106 w 113"/>
              <a:gd name="T19" fmla="*/ 42 h 94"/>
              <a:gd name="T20" fmla="*/ 93 w 113"/>
              <a:gd name="T21"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94">
                <a:moveTo>
                  <a:pt x="93" y="6"/>
                </a:moveTo>
                <a:cubicBezTo>
                  <a:pt x="80" y="0"/>
                  <a:pt x="64" y="6"/>
                  <a:pt x="57" y="19"/>
                </a:cubicBezTo>
                <a:cubicBezTo>
                  <a:pt x="57" y="20"/>
                  <a:pt x="57" y="21"/>
                  <a:pt x="56" y="23"/>
                </a:cubicBezTo>
                <a:cubicBezTo>
                  <a:pt x="56" y="21"/>
                  <a:pt x="56" y="20"/>
                  <a:pt x="55" y="19"/>
                </a:cubicBezTo>
                <a:cubicBezTo>
                  <a:pt x="49" y="6"/>
                  <a:pt x="33" y="0"/>
                  <a:pt x="19" y="6"/>
                </a:cubicBezTo>
                <a:cubicBezTo>
                  <a:pt x="6" y="13"/>
                  <a:pt x="0" y="29"/>
                  <a:pt x="6" y="42"/>
                </a:cubicBezTo>
                <a:cubicBezTo>
                  <a:pt x="13" y="56"/>
                  <a:pt x="56" y="94"/>
                  <a:pt x="56" y="94"/>
                </a:cubicBezTo>
                <a:cubicBezTo>
                  <a:pt x="56" y="94"/>
                  <a:pt x="56" y="94"/>
                  <a:pt x="56" y="94"/>
                </a:cubicBezTo>
                <a:cubicBezTo>
                  <a:pt x="56" y="94"/>
                  <a:pt x="56" y="94"/>
                  <a:pt x="56" y="94"/>
                </a:cubicBezTo>
                <a:cubicBezTo>
                  <a:pt x="56" y="94"/>
                  <a:pt x="100" y="56"/>
                  <a:pt x="106" y="42"/>
                </a:cubicBezTo>
                <a:cubicBezTo>
                  <a:pt x="113" y="29"/>
                  <a:pt x="107" y="13"/>
                  <a:pt x="9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4">
            <a:extLst>
              <a:ext uri="{FF2B5EF4-FFF2-40B4-BE49-F238E27FC236}">
                <a16:creationId xmlns:a16="http://schemas.microsoft.com/office/drawing/2014/main" id="{D0DDF402-E40B-41C4-BBAD-DF15D70BFC9E}"/>
              </a:ext>
            </a:extLst>
          </p:cNvPr>
          <p:cNvSpPr>
            <a:spLocks/>
          </p:cNvSpPr>
          <p:nvPr/>
        </p:nvSpPr>
        <p:spPr bwMode="auto">
          <a:xfrm>
            <a:off x="10801023" y="1382311"/>
            <a:ext cx="365265" cy="311812"/>
          </a:xfrm>
          <a:custGeom>
            <a:avLst/>
            <a:gdLst>
              <a:gd name="T0" fmla="*/ 54 w 106"/>
              <a:gd name="T1" fmla="*/ 1 h 91"/>
              <a:gd name="T2" fmla="*/ 0 w 106"/>
              <a:gd name="T3" fmla="*/ 41 h 91"/>
              <a:gd name="T4" fmla="*/ 8 w 106"/>
              <a:gd name="T5" fmla="*/ 62 h 91"/>
              <a:gd name="T6" fmla="*/ 8 w 106"/>
              <a:gd name="T7" fmla="*/ 62 h 91"/>
              <a:gd name="T8" fmla="*/ 7 w 106"/>
              <a:gd name="T9" fmla="*/ 91 h 91"/>
              <a:gd name="T10" fmla="*/ 34 w 106"/>
              <a:gd name="T11" fmla="*/ 80 h 91"/>
              <a:gd name="T12" fmla="*/ 52 w 106"/>
              <a:gd name="T13" fmla="*/ 83 h 91"/>
              <a:gd name="T14" fmla="*/ 106 w 106"/>
              <a:gd name="T15" fmla="*/ 43 h 91"/>
              <a:gd name="T16" fmla="*/ 54 w 106"/>
              <a:gd name="T17" fmla="*/ 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91">
                <a:moveTo>
                  <a:pt x="54" y="1"/>
                </a:moveTo>
                <a:cubicBezTo>
                  <a:pt x="25" y="0"/>
                  <a:pt x="1" y="18"/>
                  <a:pt x="0" y="41"/>
                </a:cubicBezTo>
                <a:cubicBezTo>
                  <a:pt x="0" y="49"/>
                  <a:pt x="3" y="56"/>
                  <a:pt x="8" y="62"/>
                </a:cubicBezTo>
                <a:cubicBezTo>
                  <a:pt x="8" y="62"/>
                  <a:pt x="8" y="62"/>
                  <a:pt x="8" y="62"/>
                </a:cubicBezTo>
                <a:cubicBezTo>
                  <a:pt x="16" y="73"/>
                  <a:pt x="7" y="91"/>
                  <a:pt x="7" y="91"/>
                </a:cubicBezTo>
                <a:cubicBezTo>
                  <a:pt x="34" y="80"/>
                  <a:pt x="34" y="80"/>
                  <a:pt x="34" y="80"/>
                </a:cubicBezTo>
                <a:cubicBezTo>
                  <a:pt x="39" y="82"/>
                  <a:pt x="46" y="83"/>
                  <a:pt x="52" y="83"/>
                </a:cubicBezTo>
                <a:cubicBezTo>
                  <a:pt x="81" y="83"/>
                  <a:pt x="105" y="66"/>
                  <a:pt x="106" y="43"/>
                </a:cubicBezTo>
                <a:cubicBezTo>
                  <a:pt x="106" y="20"/>
                  <a:pt x="83" y="1"/>
                  <a:pt x="5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5">
            <a:extLst>
              <a:ext uri="{FF2B5EF4-FFF2-40B4-BE49-F238E27FC236}">
                <a16:creationId xmlns:a16="http://schemas.microsoft.com/office/drawing/2014/main" id="{A08E3B31-16F1-4852-B7AD-11C2F7902B73}"/>
              </a:ext>
            </a:extLst>
          </p:cNvPr>
          <p:cNvSpPr>
            <a:spLocks noEditPoints="1"/>
          </p:cNvSpPr>
          <p:nvPr/>
        </p:nvSpPr>
        <p:spPr bwMode="auto">
          <a:xfrm>
            <a:off x="858687" y="2734746"/>
            <a:ext cx="359325" cy="296961"/>
          </a:xfrm>
          <a:custGeom>
            <a:avLst/>
            <a:gdLst>
              <a:gd name="T0" fmla="*/ 101 w 105"/>
              <a:gd name="T1" fmla="*/ 23 h 87"/>
              <a:gd name="T2" fmla="*/ 101 w 105"/>
              <a:gd name="T3" fmla="*/ 23 h 87"/>
              <a:gd name="T4" fmla="*/ 4 w 105"/>
              <a:gd name="T5" fmla="*/ 23 h 87"/>
              <a:gd name="T6" fmla="*/ 4 w 105"/>
              <a:gd name="T7" fmla="*/ 23 h 87"/>
              <a:gd name="T8" fmla="*/ 0 w 105"/>
              <a:gd name="T9" fmla="*/ 27 h 87"/>
              <a:gd name="T10" fmla="*/ 2 w 105"/>
              <a:gd name="T11" fmla="*/ 55 h 87"/>
              <a:gd name="T12" fmla="*/ 3 w 105"/>
              <a:gd name="T13" fmla="*/ 83 h 87"/>
              <a:gd name="T14" fmla="*/ 6 w 105"/>
              <a:gd name="T15" fmla="*/ 87 h 87"/>
              <a:gd name="T16" fmla="*/ 99 w 105"/>
              <a:gd name="T17" fmla="*/ 87 h 87"/>
              <a:gd name="T18" fmla="*/ 102 w 105"/>
              <a:gd name="T19" fmla="*/ 83 h 87"/>
              <a:gd name="T20" fmla="*/ 103 w 105"/>
              <a:gd name="T21" fmla="*/ 55 h 87"/>
              <a:gd name="T22" fmla="*/ 105 w 105"/>
              <a:gd name="T23" fmla="*/ 27 h 87"/>
              <a:gd name="T24" fmla="*/ 101 w 105"/>
              <a:gd name="T25" fmla="*/ 23 h 87"/>
              <a:gd name="T26" fmla="*/ 101 w 105"/>
              <a:gd name="T27" fmla="*/ 13 h 87"/>
              <a:gd name="T28" fmla="*/ 97 w 105"/>
              <a:gd name="T29" fmla="*/ 9 h 87"/>
              <a:gd name="T30" fmla="*/ 48 w 105"/>
              <a:gd name="T31" fmla="*/ 9 h 87"/>
              <a:gd name="T32" fmla="*/ 45 w 105"/>
              <a:gd name="T33" fmla="*/ 5 h 87"/>
              <a:gd name="T34" fmla="*/ 45 w 105"/>
              <a:gd name="T35" fmla="*/ 4 h 87"/>
              <a:gd name="T36" fmla="*/ 41 w 105"/>
              <a:gd name="T37" fmla="*/ 0 h 87"/>
              <a:gd name="T38" fmla="*/ 15 w 105"/>
              <a:gd name="T39" fmla="*/ 0 h 87"/>
              <a:gd name="T40" fmla="*/ 10 w 105"/>
              <a:gd name="T41" fmla="*/ 4 h 87"/>
              <a:gd name="T42" fmla="*/ 10 w 105"/>
              <a:gd name="T43" fmla="*/ 5 h 87"/>
              <a:gd name="T44" fmla="*/ 8 w 105"/>
              <a:gd name="T45" fmla="*/ 9 h 87"/>
              <a:gd name="T46" fmla="*/ 8 w 105"/>
              <a:gd name="T47" fmla="*/ 9 h 87"/>
              <a:gd name="T48" fmla="*/ 4 w 105"/>
              <a:gd name="T49" fmla="*/ 13 h 87"/>
              <a:gd name="T50" fmla="*/ 4 w 105"/>
              <a:gd name="T51" fmla="*/ 15 h 87"/>
              <a:gd name="T52" fmla="*/ 101 w 105"/>
              <a:gd name="T53" fmla="*/ 15 h 87"/>
              <a:gd name="T54" fmla="*/ 101 w 105"/>
              <a:gd name="T55"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87">
                <a:moveTo>
                  <a:pt x="101" y="23"/>
                </a:moveTo>
                <a:cubicBezTo>
                  <a:pt x="101" y="23"/>
                  <a:pt x="101" y="23"/>
                  <a:pt x="101" y="23"/>
                </a:cubicBezTo>
                <a:cubicBezTo>
                  <a:pt x="4" y="23"/>
                  <a:pt x="4" y="23"/>
                  <a:pt x="4" y="23"/>
                </a:cubicBezTo>
                <a:cubicBezTo>
                  <a:pt x="4" y="23"/>
                  <a:pt x="4" y="23"/>
                  <a:pt x="4" y="23"/>
                </a:cubicBezTo>
                <a:cubicBezTo>
                  <a:pt x="2" y="23"/>
                  <a:pt x="0" y="25"/>
                  <a:pt x="0" y="27"/>
                </a:cubicBezTo>
                <a:cubicBezTo>
                  <a:pt x="0" y="27"/>
                  <a:pt x="2" y="48"/>
                  <a:pt x="2" y="55"/>
                </a:cubicBezTo>
                <a:cubicBezTo>
                  <a:pt x="2" y="63"/>
                  <a:pt x="3" y="83"/>
                  <a:pt x="3" y="83"/>
                </a:cubicBezTo>
                <a:cubicBezTo>
                  <a:pt x="3" y="85"/>
                  <a:pt x="3" y="87"/>
                  <a:pt x="6" y="87"/>
                </a:cubicBezTo>
                <a:cubicBezTo>
                  <a:pt x="99" y="87"/>
                  <a:pt x="99" y="87"/>
                  <a:pt x="99" y="87"/>
                </a:cubicBezTo>
                <a:cubicBezTo>
                  <a:pt x="102" y="87"/>
                  <a:pt x="102" y="85"/>
                  <a:pt x="102" y="83"/>
                </a:cubicBezTo>
                <a:cubicBezTo>
                  <a:pt x="102" y="83"/>
                  <a:pt x="103" y="63"/>
                  <a:pt x="103" y="55"/>
                </a:cubicBezTo>
                <a:cubicBezTo>
                  <a:pt x="103" y="48"/>
                  <a:pt x="105" y="27"/>
                  <a:pt x="105" y="27"/>
                </a:cubicBezTo>
                <a:cubicBezTo>
                  <a:pt x="105" y="25"/>
                  <a:pt x="103" y="23"/>
                  <a:pt x="101" y="23"/>
                </a:cubicBezTo>
                <a:close/>
                <a:moveTo>
                  <a:pt x="101" y="13"/>
                </a:moveTo>
                <a:cubicBezTo>
                  <a:pt x="101" y="10"/>
                  <a:pt x="100" y="9"/>
                  <a:pt x="97" y="9"/>
                </a:cubicBezTo>
                <a:cubicBezTo>
                  <a:pt x="48" y="9"/>
                  <a:pt x="48" y="9"/>
                  <a:pt x="48" y="9"/>
                </a:cubicBezTo>
                <a:cubicBezTo>
                  <a:pt x="46" y="9"/>
                  <a:pt x="45" y="6"/>
                  <a:pt x="45" y="5"/>
                </a:cubicBezTo>
                <a:cubicBezTo>
                  <a:pt x="45" y="4"/>
                  <a:pt x="45" y="4"/>
                  <a:pt x="45" y="4"/>
                </a:cubicBezTo>
                <a:cubicBezTo>
                  <a:pt x="45" y="2"/>
                  <a:pt x="43" y="0"/>
                  <a:pt x="41" y="0"/>
                </a:cubicBezTo>
                <a:cubicBezTo>
                  <a:pt x="15" y="0"/>
                  <a:pt x="15" y="0"/>
                  <a:pt x="15" y="0"/>
                </a:cubicBezTo>
                <a:cubicBezTo>
                  <a:pt x="12" y="0"/>
                  <a:pt x="10" y="2"/>
                  <a:pt x="10" y="4"/>
                </a:cubicBezTo>
                <a:cubicBezTo>
                  <a:pt x="10" y="5"/>
                  <a:pt x="10" y="5"/>
                  <a:pt x="10" y="5"/>
                </a:cubicBezTo>
                <a:cubicBezTo>
                  <a:pt x="10" y="6"/>
                  <a:pt x="9" y="9"/>
                  <a:pt x="8" y="9"/>
                </a:cubicBezTo>
                <a:cubicBezTo>
                  <a:pt x="8" y="9"/>
                  <a:pt x="8" y="9"/>
                  <a:pt x="8" y="9"/>
                </a:cubicBezTo>
                <a:cubicBezTo>
                  <a:pt x="6" y="9"/>
                  <a:pt x="4" y="10"/>
                  <a:pt x="4" y="13"/>
                </a:cubicBezTo>
                <a:cubicBezTo>
                  <a:pt x="4" y="15"/>
                  <a:pt x="4" y="15"/>
                  <a:pt x="4" y="15"/>
                </a:cubicBezTo>
                <a:cubicBezTo>
                  <a:pt x="101" y="15"/>
                  <a:pt x="101" y="15"/>
                  <a:pt x="101" y="15"/>
                </a:cubicBezTo>
                <a:lnTo>
                  <a:pt x="10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6">
            <a:extLst>
              <a:ext uri="{FF2B5EF4-FFF2-40B4-BE49-F238E27FC236}">
                <a16:creationId xmlns:a16="http://schemas.microsoft.com/office/drawing/2014/main" id="{4B653F9E-679F-443D-8726-CC8974E5B057}"/>
              </a:ext>
            </a:extLst>
          </p:cNvPr>
          <p:cNvSpPr>
            <a:spLocks noEditPoints="1"/>
          </p:cNvSpPr>
          <p:nvPr/>
        </p:nvSpPr>
        <p:spPr bwMode="auto">
          <a:xfrm>
            <a:off x="1963391" y="2715442"/>
            <a:ext cx="299933" cy="335568"/>
          </a:xfrm>
          <a:custGeom>
            <a:avLst/>
            <a:gdLst>
              <a:gd name="T0" fmla="*/ 51 w 101"/>
              <a:gd name="T1" fmla="*/ 0 h 113"/>
              <a:gd name="T2" fmla="*/ 5 w 101"/>
              <a:gd name="T3" fmla="*/ 26 h 113"/>
              <a:gd name="T4" fmla="*/ 51 w 101"/>
              <a:gd name="T5" fmla="*/ 53 h 113"/>
              <a:gd name="T6" fmla="*/ 96 w 101"/>
              <a:gd name="T7" fmla="*/ 26 h 113"/>
              <a:gd name="T8" fmla="*/ 51 w 101"/>
              <a:gd name="T9" fmla="*/ 0 h 113"/>
              <a:gd name="T10" fmla="*/ 0 w 101"/>
              <a:gd name="T11" fmla="*/ 87 h 113"/>
              <a:gd name="T12" fmla="*/ 46 w 101"/>
              <a:gd name="T13" fmla="*/ 113 h 113"/>
              <a:gd name="T14" fmla="*/ 46 w 101"/>
              <a:gd name="T15" fmla="*/ 60 h 113"/>
              <a:gd name="T16" fmla="*/ 0 w 101"/>
              <a:gd name="T17" fmla="*/ 33 h 113"/>
              <a:gd name="T18" fmla="*/ 0 w 101"/>
              <a:gd name="T19" fmla="*/ 87 h 113"/>
              <a:gd name="T20" fmla="*/ 55 w 101"/>
              <a:gd name="T21" fmla="*/ 60 h 113"/>
              <a:gd name="T22" fmla="*/ 55 w 101"/>
              <a:gd name="T23" fmla="*/ 113 h 113"/>
              <a:gd name="T24" fmla="*/ 101 w 101"/>
              <a:gd name="T25" fmla="*/ 87 h 113"/>
              <a:gd name="T26" fmla="*/ 101 w 101"/>
              <a:gd name="T27" fmla="*/ 34 h 113"/>
              <a:gd name="T28" fmla="*/ 55 w 101"/>
              <a:gd name="T29" fmla="*/ 6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13">
                <a:moveTo>
                  <a:pt x="51" y="0"/>
                </a:moveTo>
                <a:lnTo>
                  <a:pt x="5" y="26"/>
                </a:lnTo>
                <a:lnTo>
                  <a:pt x="51" y="53"/>
                </a:lnTo>
                <a:lnTo>
                  <a:pt x="96" y="26"/>
                </a:lnTo>
                <a:lnTo>
                  <a:pt x="51" y="0"/>
                </a:lnTo>
                <a:close/>
                <a:moveTo>
                  <a:pt x="0" y="87"/>
                </a:moveTo>
                <a:lnTo>
                  <a:pt x="46" y="113"/>
                </a:lnTo>
                <a:lnTo>
                  <a:pt x="46" y="60"/>
                </a:lnTo>
                <a:lnTo>
                  <a:pt x="0" y="33"/>
                </a:lnTo>
                <a:lnTo>
                  <a:pt x="0" y="87"/>
                </a:lnTo>
                <a:close/>
                <a:moveTo>
                  <a:pt x="55" y="60"/>
                </a:moveTo>
                <a:lnTo>
                  <a:pt x="55" y="113"/>
                </a:lnTo>
                <a:lnTo>
                  <a:pt x="101" y="87"/>
                </a:lnTo>
                <a:lnTo>
                  <a:pt x="101" y="34"/>
                </a:lnTo>
                <a:lnTo>
                  <a:pt x="5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
            <a:extLst>
              <a:ext uri="{FF2B5EF4-FFF2-40B4-BE49-F238E27FC236}">
                <a16:creationId xmlns:a16="http://schemas.microsoft.com/office/drawing/2014/main" id="{A50746EA-EC1B-4970-B98C-288CDD67E9FD}"/>
              </a:ext>
            </a:extLst>
          </p:cNvPr>
          <p:cNvSpPr>
            <a:spLocks noEditPoints="1"/>
          </p:cNvSpPr>
          <p:nvPr/>
        </p:nvSpPr>
        <p:spPr bwMode="auto">
          <a:xfrm>
            <a:off x="3068095" y="2713958"/>
            <a:ext cx="299933" cy="338537"/>
          </a:xfrm>
          <a:custGeom>
            <a:avLst/>
            <a:gdLst>
              <a:gd name="T0" fmla="*/ 24 w 101"/>
              <a:gd name="T1" fmla="*/ 16 h 114"/>
              <a:gd name="T2" fmla="*/ 4 w 101"/>
              <a:gd name="T3" fmla="*/ 26 h 114"/>
              <a:gd name="T4" fmla="*/ 50 w 101"/>
              <a:gd name="T5" fmla="*/ 53 h 114"/>
              <a:gd name="T6" fmla="*/ 70 w 101"/>
              <a:gd name="T7" fmla="*/ 42 h 114"/>
              <a:gd name="T8" fmla="*/ 24 w 101"/>
              <a:gd name="T9" fmla="*/ 16 h 114"/>
              <a:gd name="T10" fmla="*/ 97 w 101"/>
              <a:gd name="T11" fmla="*/ 27 h 114"/>
              <a:gd name="T12" fmla="*/ 50 w 101"/>
              <a:gd name="T13" fmla="*/ 0 h 114"/>
              <a:gd name="T14" fmla="*/ 33 w 101"/>
              <a:gd name="T15" fmla="*/ 10 h 114"/>
              <a:gd name="T16" fmla="*/ 79 w 101"/>
              <a:gd name="T17" fmla="*/ 37 h 114"/>
              <a:gd name="T18" fmla="*/ 97 w 101"/>
              <a:gd name="T19" fmla="*/ 27 h 114"/>
              <a:gd name="T20" fmla="*/ 55 w 101"/>
              <a:gd name="T21" fmla="*/ 61 h 114"/>
              <a:gd name="T22" fmla="*/ 55 w 101"/>
              <a:gd name="T23" fmla="*/ 114 h 114"/>
              <a:gd name="T24" fmla="*/ 101 w 101"/>
              <a:gd name="T25" fmla="*/ 88 h 114"/>
              <a:gd name="T26" fmla="*/ 101 w 101"/>
              <a:gd name="T27" fmla="*/ 34 h 114"/>
              <a:gd name="T28" fmla="*/ 55 w 101"/>
              <a:gd name="T29" fmla="*/ 61 h 114"/>
              <a:gd name="T30" fmla="*/ 0 w 101"/>
              <a:gd name="T31" fmla="*/ 88 h 114"/>
              <a:gd name="T32" fmla="*/ 46 w 101"/>
              <a:gd name="T33" fmla="*/ 114 h 114"/>
              <a:gd name="T34" fmla="*/ 46 w 101"/>
              <a:gd name="T35" fmla="*/ 61 h 114"/>
              <a:gd name="T36" fmla="*/ 0 w 101"/>
              <a:gd name="T37" fmla="*/ 34 h 114"/>
              <a:gd name="T38" fmla="*/ 0 w 101"/>
              <a:gd name="T39"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1" h="114">
                <a:moveTo>
                  <a:pt x="24" y="16"/>
                </a:moveTo>
                <a:lnTo>
                  <a:pt x="4" y="26"/>
                </a:lnTo>
                <a:lnTo>
                  <a:pt x="50" y="53"/>
                </a:lnTo>
                <a:lnTo>
                  <a:pt x="70" y="42"/>
                </a:lnTo>
                <a:lnTo>
                  <a:pt x="24" y="16"/>
                </a:lnTo>
                <a:close/>
                <a:moveTo>
                  <a:pt x="97" y="27"/>
                </a:moveTo>
                <a:lnTo>
                  <a:pt x="50" y="0"/>
                </a:lnTo>
                <a:lnTo>
                  <a:pt x="33" y="10"/>
                </a:lnTo>
                <a:lnTo>
                  <a:pt x="79" y="37"/>
                </a:lnTo>
                <a:lnTo>
                  <a:pt x="97" y="27"/>
                </a:lnTo>
                <a:close/>
                <a:moveTo>
                  <a:pt x="55" y="61"/>
                </a:moveTo>
                <a:lnTo>
                  <a:pt x="55" y="114"/>
                </a:lnTo>
                <a:lnTo>
                  <a:pt x="101" y="88"/>
                </a:lnTo>
                <a:lnTo>
                  <a:pt x="101" y="34"/>
                </a:lnTo>
                <a:lnTo>
                  <a:pt x="55" y="61"/>
                </a:lnTo>
                <a:close/>
                <a:moveTo>
                  <a:pt x="0" y="88"/>
                </a:moveTo>
                <a:lnTo>
                  <a:pt x="46" y="114"/>
                </a:lnTo>
                <a:lnTo>
                  <a:pt x="46" y="61"/>
                </a:lnTo>
                <a:lnTo>
                  <a:pt x="0" y="34"/>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a:extLst>
              <a:ext uri="{FF2B5EF4-FFF2-40B4-BE49-F238E27FC236}">
                <a16:creationId xmlns:a16="http://schemas.microsoft.com/office/drawing/2014/main" id="{BE1B1491-07EA-4903-B6D8-707715937B21}"/>
              </a:ext>
            </a:extLst>
          </p:cNvPr>
          <p:cNvSpPr>
            <a:spLocks noEditPoints="1"/>
          </p:cNvSpPr>
          <p:nvPr/>
        </p:nvSpPr>
        <p:spPr bwMode="auto">
          <a:xfrm>
            <a:off x="4172799" y="2740684"/>
            <a:ext cx="282115" cy="285084"/>
          </a:xfrm>
          <a:custGeom>
            <a:avLst/>
            <a:gdLst>
              <a:gd name="T0" fmla="*/ 75 w 82"/>
              <a:gd name="T1" fmla="*/ 0 h 83"/>
              <a:gd name="T2" fmla="*/ 49 w 82"/>
              <a:gd name="T3" fmla="*/ 0 h 83"/>
              <a:gd name="T4" fmla="*/ 0 w 82"/>
              <a:gd name="T5" fmla="*/ 49 h 83"/>
              <a:gd name="T6" fmla="*/ 34 w 82"/>
              <a:gd name="T7" fmla="*/ 83 h 83"/>
              <a:gd name="T8" fmla="*/ 82 w 82"/>
              <a:gd name="T9" fmla="*/ 35 h 83"/>
              <a:gd name="T10" fmla="*/ 82 w 82"/>
              <a:gd name="T11" fmla="*/ 7 h 83"/>
              <a:gd name="T12" fmla="*/ 75 w 82"/>
              <a:gd name="T13" fmla="*/ 0 h 83"/>
              <a:gd name="T14" fmla="*/ 73 w 82"/>
              <a:gd name="T15" fmla="*/ 19 h 83"/>
              <a:gd name="T16" fmla="*/ 63 w 82"/>
              <a:gd name="T17" fmla="*/ 19 h 83"/>
              <a:gd name="T18" fmla="*/ 63 w 82"/>
              <a:gd name="T19" fmla="*/ 9 h 83"/>
              <a:gd name="T20" fmla="*/ 73 w 82"/>
              <a:gd name="T21" fmla="*/ 9 h 83"/>
              <a:gd name="T22" fmla="*/ 73 w 82"/>
              <a:gd name="T23" fmla="*/ 1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3">
                <a:moveTo>
                  <a:pt x="75" y="0"/>
                </a:moveTo>
                <a:cubicBezTo>
                  <a:pt x="49" y="0"/>
                  <a:pt x="49" y="0"/>
                  <a:pt x="49" y="0"/>
                </a:cubicBezTo>
                <a:cubicBezTo>
                  <a:pt x="0" y="49"/>
                  <a:pt x="0" y="49"/>
                  <a:pt x="0" y="49"/>
                </a:cubicBezTo>
                <a:cubicBezTo>
                  <a:pt x="34" y="83"/>
                  <a:pt x="34" y="83"/>
                  <a:pt x="34" y="83"/>
                </a:cubicBezTo>
                <a:cubicBezTo>
                  <a:pt x="82" y="35"/>
                  <a:pt x="82" y="35"/>
                  <a:pt x="82" y="35"/>
                </a:cubicBezTo>
                <a:cubicBezTo>
                  <a:pt x="82" y="7"/>
                  <a:pt x="82" y="7"/>
                  <a:pt x="82" y="7"/>
                </a:cubicBezTo>
                <a:lnTo>
                  <a:pt x="75" y="0"/>
                </a:lnTo>
                <a:close/>
                <a:moveTo>
                  <a:pt x="73" y="19"/>
                </a:moveTo>
                <a:cubicBezTo>
                  <a:pt x="70" y="22"/>
                  <a:pt x="66" y="22"/>
                  <a:pt x="63" y="19"/>
                </a:cubicBezTo>
                <a:cubicBezTo>
                  <a:pt x="60" y="16"/>
                  <a:pt x="60" y="12"/>
                  <a:pt x="63" y="9"/>
                </a:cubicBezTo>
                <a:cubicBezTo>
                  <a:pt x="66" y="6"/>
                  <a:pt x="70" y="6"/>
                  <a:pt x="73" y="9"/>
                </a:cubicBezTo>
                <a:cubicBezTo>
                  <a:pt x="76" y="12"/>
                  <a:pt x="76" y="16"/>
                  <a:pt x="73"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a:extLst>
              <a:ext uri="{FF2B5EF4-FFF2-40B4-BE49-F238E27FC236}">
                <a16:creationId xmlns:a16="http://schemas.microsoft.com/office/drawing/2014/main" id="{50211E6B-2BD7-4CD7-AEDA-57E8ACAA3139}"/>
              </a:ext>
            </a:extLst>
          </p:cNvPr>
          <p:cNvSpPr>
            <a:spLocks noEditPoints="1"/>
          </p:cNvSpPr>
          <p:nvPr/>
        </p:nvSpPr>
        <p:spPr bwMode="auto">
          <a:xfrm>
            <a:off x="5277503" y="2708019"/>
            <a:ext cx="305872" cy="350415"/>
          </a:xfrm>
          <a:custGeom>
            <a:avLst/>
            <a:gdLst>
              <a:gd name="T0" fmla="*/ 52 w 89"/>
              <a:gd name="T1" fmla="*/ 16 h 102"/>
              <a:gd name="T2" fmla="*/ 54 w 89"/>
              <a:gd name="T3" fmla="*/ 14 h 102"/>
              <a:gd name="T4" fmla="*/ 82 w 89"/>
              <a:gd name="T5" fmla="*/ 14 h 102"/>
              <a:gd name="T6" fmla="*/ 82 w 89"/>
              <a:gd name="T7" fmla="*/ 7 h 102"/>
              <a:gd name="T8" fmla="*/ 75 w 89"/>
              <a:gd name="T9" fmla="*/ 0 h 102"/>
              <a:gd name="T10" fmla="*/ 49 w 89"/>
              <a:gd name="T11" fmla="*/ 0 h 102"/>
              <a:gd name="T12" fmla="*/ 0 w 89"/>
              <a:gd name="T13" fmla="*/ 48 h 102"/>
              <a:gd name="T14" fmla="*/ 10 w 89"/>
              <a:gd name="T15" fmla="*/ 58 h 102"/>
              <a:gd name="T16" fmla="*/ 52 w 89"/>
              <a:gd name="T17" fmla="*/ 16 h 102"/>
              <a:gd name="T18" fmla="*/ 82 w 89"/>
              <a:gd name="T19" fmla="*/ 20 h 102"/>
              <a:gd name="T20" fmla="*/ 56 w 89"/>
              <a:gd name="T21" fmla="*/ 20 h 102"/>
              <a:gd name="T22" fmla="*/ 7 w 89"/>
              <a:gd name="T23" fmla="*/ 68 h 102"/>
              <a:gd name="T24" fmla="*/ 41 w 89"/>
              <a:gd name="T25" fmla="*/ 102 h 102"/>
              <a:gd name="T26" fmla="*/ 89 w 89"/>
              <a:gd name="T27" fmla="*/ 54 h 102"/>
              <a:gd name="T28" fmla="*/ 89 w 89"/>
              <a:gd name="T29" fmla="*/ 27 h 102"/>
              <a:gd name="T30" fmla="*/ 82 w 89"/>
              <a:gd name="T31" fmla="*/ 20 h 102"/>
              <a:gd name="T32" fmla="*/ 80 w 89"/>
              <a:gd name="T33" fmla="*/ 38 h 102"/>
              <a:gd name="T34" fmla="*/ 70 w 89"/>
              <a:gd name="T35" fmla="*/ 38 h 102"/>
              <a:gd name="T36" fmla="*/ 70 w 89"/>
              <a:gd name="T37" fmla="*/ 28 h 102"/>
              <a:gd name="T38" fmla="*/ 80 w 89"/>
              <a:gd name="T39" fmla="*/ 28 h 102"/>
              <a:gd name="T40" fmla="*/ 80 w 89"/>
              <a:gd name="T41" fmla="*/ 3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102">
                <a:moveTo>
                  <a:pt x="52" y="16"/>
                </a:moveTo>
                <a:cubicBezTo>
                  <a:pt x="54" y="14"/>
                  <a:pt x="54" y="14"/>
                  <a:pt x="54" y="14"/>
                </a:cubicBezTo>
                <a:cubicBezTo>
                  <a:pt x="82" y="14"/>
                  <a:pt x="82" y="14"/>
                  <a:pt x="82" y="14"/>
                </a:cubicBezTo>
                <a:cubicBezTo>
                  <a:pt x="82" y="7"/>
                  <a:pt x="82" y="7"/>
                  <a:pt x="82" y="7"/>
                </a:cubicBezTo>
                <a:cubicBezTo>
                  <a:pt x="75" y="0"/>
                  <a:pt x="75" y="0"/>
                  <a:pt x="75" y="0"/>
                </a:cubicBezTo>
                <a:cubicBezTo>
                  <a:pt x="49" y="0"/>
                  <a:pt x="49" y="0"/>
                  <a:pt x="49" y="0"/>
                </a:cubicBezTo>
                <a:cubicBezTo>
                  <a:pt x="0" y="48"/>
                  <a:pt x="0" y="48"/>
                  <a:pt x="0" y="48"/>
                </a:cubicBezTo>
                <a:cubicBezTo>
                  <a:pt x="10" y="58"/>
                  <a:pt x="10" y="58"/>
                  <a:pt x="10" y="58"/>
                </a:cubicBezTo>
                <a:lnTo>
                  <a:pt x="52" y="16"/>
                </a:lnTo>
                <a:close/>
                <a:moveTo>
                  <a:pt x="82" y="20"/>
                </a:moveTo>
                <a:cubicBezTo>
                  <a:pt x="56" y="20"/>
                  <a:pt x="56" y="20"/>
                  <a:pt x="56" y="20"/>
                </a:cubicBezTo>
                <a:cubicBezTo>
                  <a:pt x="7" y="68"/>
                  <a:pt x="7" y="68"/>
                  <a:pt x="7" y="68"/>
                </a:cubicBezTo>
                <a:cubicBezTo>
                  <a:pt x="41" y="102"/>
                  <a:pt x="41" y="102"/>
                  <a:pt x="41" y="102"/>
                </a:cubicBezTo>
                <a:cubicBezTo>
                  <a:pt x="89" y="54"/>
                  <a:pt x="89" y="54"/>
                  <a:pt x="89" y="54"/>
                </a:cubicBezTo>
                <a:cubicBezTo>
                  <a:pt x="89" y="27"/>
                  <a:pt x="89" y="27"/>
                  <a:pt x="89" y="27"/>
                </a:cubicBezTo>
                <a:lnTo>
                  <a:pt x="82" y="20"/>
                </a:lnTo>
                <a:close/>
                <a:moveTo>
                  <a:pt x="80" y="38"/>
                </a:moveTo>
                <a:cubicBezTo>
                  <a:pt x="77" y="41"/>
                  <a:pt x="73" y="41"/>
                  <a:pt x="70" y="38"/>
                </a:cubicBezTo>
                <a:cubicBezTo>
                  <a:pt x="68" y="36"/>
                  <a:pt x="68" y="31"/>
                  <a:pt x="70" y="28"/>
                </a:cubicBezTo>
                <a:cubicBezTo>
                  <a:pt x="73" y="26"/>
                  <a:pt x="77" y="26"/>
                  <a:pt x="80" y="28"/>
                </a:cubicBezTo>
                <a:cubicBezTo>
                  <a:pt x="83" y="31"/>
                  <a:pt x="83" y="36"/>
                  <a:pt x="80" y="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a:extLst>
              <a:ext uri="{FF2B5EF4-FFF2-40B4-BE49-F238E27FC236}">
                <a16:creationId xmlns:a16="http://schemas.microsoft.com/office/drawing/2014/main" id="{7839F843-DE10-4A6C-A7F7-4CB11BFD7C89}"/>
              </a:ext>
            </a:extLst>
          </p:cNvPr>
          <p:cNvSpPr>
            <a:spLocks noEditPoints="1"/>
          </p:cNvSpPr>
          <p:nvPr/>
        </p:nvSpPr>
        <p:spPr bwMode="auto">
          <a:xfrm>
            <a:off x="6382207" y="2748108"/>
            <a:ext cx="279145" cy="270237"/>
          </a:xfrm>
          <a:custGeom>
            <a:avLst/>
            <a:gdLst>
              <a:gd name="T0" fmla="*/ 49 w 94"/>
              <a:gd name="T1" fmla="*/ 0 h 91"/>
              <a:gd name="T2" fmla="*/ 49 w 94"/>
              <a:gd name="T3" fmla="*/ 14 h 91"/>
              <a:gd name="T4" fmla="*/ 94 w 94"/>
              <a:gd name="T5" fmla="*/ 14 h 91"/>
              <a:gd name="T6" fmla="*/ 94 w 94"/>
              <a:gd name="T7" fmla="*/ 0 h 91"/>
              <a:gd name="T8" fmla="*/ 49 w 94"/>
              <a:gd name="T9" fmla="*/ 0 h 91"/>
              <a:gd name="T10" fmla="*/ 49 w 94"/>
              <a:gd name="T11" fmla="*/ 36 h 91"/>
              <a:gd name="T12" fmla="*/ 94 w 94"/>
              <a:gd name="T13" fmla="*/ 36 h 91"/>
              <a:gd name="T14" fmla="*/ 94 w 94"/>
              <a:gd name="T15" fmla="*/ 21 h 91"/>
              <a:gd name="T16" fmla="*/ 49 w 94"/>
              <a:gd name="T17" fmla="*/ 21 h 91"/>
              <a:gd name="T18" fmla="*/ 49 w 94"/>
              <a:gd name="T19" fmla="*/ 36 h 91"/>
              <a:gd name="T20" fmla="*/ 49 w 94"/>
              <a:gd name="T21" fmla="*/ 69 h 91"/>
              <a:gd name="T22" fmla="*/ 94 w 94"/>
              <a:gd name="T23" fmla="*/ 69 h 91"/>
              <a:gd name="T24" fmla="*/ 94 w 94"/>
              <a:gd name="T25" fmla="*/ 55 h 91"/>
              <a:gd name="T26" fmla="*/ 49 w 94"/>
              <a:gd name="T27" fmla="*/ 55 h 91"/>
              <a:gd name="T28" fmla="*/ 49 w 94"/>
              <a:gd name="T29" fmla="*/ 69 h 91"/>
              <a:gd name="T30" fmla="*/ 49 w 94"/>
              <a:gd name="T31" fmla="*/ 91 h 91"/>
              <a:gd name="T32" fmla="*/ 94 w 94"/>
              <a:gd name="T33" fmla="*/ 91 h 91"/>
              <a:gd name="T34" fmla="*/ 94 w 94"/>
              <a:gd name="T35" fmla="*/ 77 h 91"/>
              <a:gd name="T36" fmla="*/ 49 w 94"/>
              <a:gd name="T37" fmla="*/ 77 h 91"/>
              <a:gd name="T38" fmla="*/ 49 w 94"/>
              <a:gd name="T39" fmla="*/ 91 h 91"/>
              <a:gd name="T40" fmla="*/ 0 w 94"/>
              <a:gd name="T41" fmla="*/ 36 h 91"/>
              <a:gd name="T42" fmla="*/ 36 w 94"/>
              <a:gd name="T43" fmla="*/ 36 h 91"/>
              <a:gd name="T44" fmla="*/ 36 w 94"/>
              <a:gd name="T45" fmla="*/ 0 h 91"/>
              <a:gd name="T46" fmla="*/ 0 w 94"/>
              <a:gd name="T47" fmla="*/ 0 h 91"/>
              <a:gd name="T48" fmla="*/ 0 w 94"/>
              <a:gd name="T49" fmla="*/ 36 h 91"/>
              <a:gd name="T50" fmla="*/ 0 w 94"/>
              <a:gd name="T51" fmla="*/ 91 h 91"/>
              <a:gd name="T52" fmla="*/ 36 w 94"/>
              <a:gd name="T53" fmla="*/ 91 h 91"/>
              <a:gd name="T54" fmla="*/ 36 w 94"/>
              <a:gd name="T55" fmla="*/ 55 h 91"/>
              <a:gd name="T56" fmla="*/ 0 w 94"/>
              <a:gd name="T57" fmla="*/ 55 h 91"/>
              <a:gd name="T58" fmla="*/ 0 w 94"/>
              <a:gd name="T5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4" h="91">
                <a:moveTo>
                  <a:pt x="49" y="0"/>
                </a:moveTo>
                <a:lnTo>
                  <a:pt x="49" y="14"/>
                </a:lnTo>
                <a:lnTo>
                  <a:pt x="94" y="14"/>
                </a:lnTo>
                <a:lnTo>
                  <a:pt x="94" y="0"/>
                </a:lnTo>
                <a:lnTo>
                  <a:pt x="49" y="0"/>
                </a:lnTo>
                <a:close/>
                <a:moveTo>
                  <a:pt x="49" y="36"/>
                </a:moveTo>
                <a:lnTo>
                  <a:pt x="94" y="36"/>
                </a:lnTo>
                <a:lnTo>
                  <a:pt x="94" y="21"/>
                </a:lnTo>
                <a:lnTo>
                  <a:pt x="49" y="21"/>
                </a:lnTo>
                <a:lnTo>
                  <a:pt x="49" y="36"/>
                </a:lnTo>
                <a:close/>
                <a:moveTo>
                  <a:pt x="49" y="69"/>
                </a:moveTo>
                <a:lnTo>
                  <a:pt x="94" y="69"/>
                </a:lnTo>
                <a:lnTo>
                  <a:pt x="94" y="55"/>
                </a:lnTo>
                <a:lnTo>
                  <a:pt x="49" y="55"/>
                </a:lnTo>
                <a:lnTo>
                  <a:pt x="49" y="69"/>
                </a:lnTo>
                <a:close/>
                <a:moveTo>
                  <a:pt x="49" y="91"/>
                </a:moveTo>
                <a:lnTo>
                  <a:pt x="94" y="91"/>
                </a:lnTo>
                <a:lnTo>
                  <a:pt x="94" y="77"/>
                </a:lnTo>
                <a:lnTo>
                  <a:pt x="49" y="77"/>
                </a:lnTo>
                <a:lnTo>
                  <a:pt x="49" y="91"/>
                </a:lnTo>
                <a:close/>
                <a:moveTo>
                  <a:pt x="0" y="36"/>
                </a:moveTo>
                <a:lnTo>
                  <a:pt x="36" y="36"/>
                </a:lnTo>
                <a:lnTo>
                  <a:pt x="36" y="0"/>
                </a:lnTo>
                <a:lnTo>
                  <a:pt x="0" y="0"/>
                </a:lnTo>
                <a:lnTo>
                  <a:pt x="0" y="36"/>
                </a:lnTo>
                <a:close/>
                <a:moveTo>
                  <a:pt x="0" y="91"/>
                </a:moveTo>
                <a:lnTo>
                  <a:pt x="36" y="91"/>
                </a:lnTo>
                <a:lnTo>
                  <a:pt x="36" y="55"/>
                </a:lnTo>
                <a:lnTo>
                  <a:pt x="0" y="55"/>
                </a:lnTo>
                <a:lnTo>
                  <a:pt x="0"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
            <a:extLst>
              <a:ext uri="{FF2B5EF4-FFF2-40B4-BE49-F238E27FC236}">
                <a16:creationId xmlns:a16="http://schemas.microsoft.com/office/drawing/2014/main" id="{D27B5CDE-1A5B-4CA5-A318-11A4B11DA7E3}"/>
              </a:ext>
            </a:extLst>
          </p:cNvPr>
          <p:cNvSpPr>
            <a:spLocks noEditPoints="1"/>
          </p:cNvSpPr>
          <p:nvPr/>
        </p:nvSpPr>
        <p:spPr bwMode="auto">
          <a:xfrm>
            <a:off x="7486911" y="2725836"/>
            <a:ext cx="365265" cy="314781"/>
          </a:xfrm>
          <a:custGeom>
            <a:avLst/>
            <a:gdLst>
              <a:gd name="T0" fmla="*/ 54 w 106"/>
              <a:gd name="T1" fmla="*/ 0 h 91"/>
              <a:gd name="T2" fmla="*/ 1 w 106"/>
              <a:gd name="T3" fmla="*/ 40 h 91"/>
              <a:gd name="T4" fmla="*/ 8 w 106"/>
              <a:gd name="T5" fmla="*/ 62 h 91"/>
              <a:gd name="T6" fmla="*/ 8 w 106"/>
              <a:gd name="T7" fmla="*/ 62 h 91"/>
              <a:gd name="T8" fmla="*/ 7 w 106"/>
              <a:gd name="T9" fmla="*/ 91 h 91"/>
              <a:gd name="T10" fmla="*/ 34 w 106"/>
              <a:gd name="T11" fmla="*/ 79 h 91"/>
              <a:gd name="T12" fmla="*/ 52 w 106"/>
              <a:gd name="T13" fmla="*/ 82 h 91"/>
              <a:gd name="T14" fmla="*/ 106 w 106"/>
              <a:gd name="T15" fmla="*/ 42 h 91"/>
              <a:gd name="T16" fmla="*/ 54 w 106"/>
              <a:gd name="T17" fmla="*/ 0 h 91"/>
              <a:gd name="T18" fmla="*/ 31 w 106"/>
              <a:gd name="T19" fmla="*/ 48 h 91"/>
              <a:gd name="T20" fmla="*/ 24 w 106"/>
              <a:gd name="T21" fmla="*/ 41 h 91"/>
              <a:gd name="T22" fmla="*/ 31 w 106"/>
              <a:gd name="T23" fmla="*/ 35 h 91"/>
              <a:gd name="T24" fmla="*/ 37 w 106"/>
              <a:gd name="T25" fmla="*/ 41 h 91"/>
              <a:gd name="T26" fmla="*/ 31 w 106"/>
              <a:gd name="T27" fmla="*/ 48 h 91"/>
              <a:gd name="T28" fmla="*/ 52 w 106"/>
              <a:gd name="T29" fmla="*/ 48 h 91"/>
              <a:gd name="T30" fmla="*/ 46 w 106"/>
              <a:gd name="T31" fmla="*/ 41 h 91"/>
              <a:gd name="T32" fmla="*/ 52 w 106"/>
              <a:gd name="T33" fmla="*/ 35 h 91"/>
              <a:gd name="T34" fmla="*/ 59 w 106"/>
              <a:gd name="T35" fmla="*/ 41 h 91"/>
              <a:gd name="T36" fmla="*/ 52 w 106"/>
              <a:gd name="T37" fmla="*/ 48 h 91"/>
              <a:gd name="T38" fmla="*/ 74 w 106"/>
              <a:gd name="T39" fmla="*/ 48 h 91"/>
              <a:gd name="T40" fmla="*/ 67 w 106"/>
              <a:gd name="T41" fmla="*/ 41 h 91"/>
              <a:gd name="T42" fmla="*/ 74 w 106"/>
              <a:gd name="T43" fmla="*/ 35 h 91"/>
              <a:gd name="T44" fmla="*/ 80 w 106"/>
              <a:gd name="T45" fmla="*/ 41 h 91"/>
              <a:gd name="T46" fmla="*/ 74 w 106"/>
              <a:gd name="T47"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91">
                <a:moveTo>
                  <a:pt x="54" y="0"/>
                </a:moveTo>
                <a:cubicBezTo>
                  <a:pt x="25" y="0"/>
                  <a:pt x="1" y="18"/>
                  <a:pt x="1" y="40"/>
                </a:cubicBezTo>
                <a:cubicBezTo>
                  <a:pt x="0" y="48"/>
                  <a:pt x="3" y="56"/>
                  <a:pt x="8" y="62"/>
                </a:cubicBezTo>
                <a:cubicBezTo>
                  <a:pt x="8" y="62"/>
                  <a:pt x="8" y="62"/>
                  <a:pt x="8" y="62"/>
                </a:cubicBezTo>
                <a:cubicBezTo>
                  <a:pt x="16" y="73"/>
                  <a:pt x="7" y="91"/>
                  <a:pt x="7" y="91"/>
                </a:cubicBezTo>
                <a:cubicBezTo>
                  <a:pt x="34" y="79"/>
                  <a:pt x="34" y="79"/>
                  <a:pt x="34" y="79"/>
                </a:cubicBezTo>
                <a:cubicBezTo>
                  <a:pt x="40" y="81"/>
                  <a:pt x="46" y="82"/>
                  <a:pt x="52" y="82"/>
                </a:cubicBezTo>
                <a:cubicBezTo>
                  <a:pt x="81" y="83"/>
                  <a:pt x="105" y="65"/>
                  <a:pt x="106" y="42"/>
                </a:cubicBezTo>
                <a:cubicBezTo>
                  <a:pt x="106" y="20"/>
                  <a:pt x="83" y="1"/>
                  <a:pt x="54" y="0"/>
                </a:cubicBezTo>
                <a:close/>
                <a:moveTo>
                  <a:pt x="31" y="48"/>
                </a:moveTo>
                <a:cubicBezTo>
                  <a:pt x="27" y="48"/>
                  <a:pt x="24" y="45"/>
                  <a:pt x="24" y="41"/>
                </a:cubicBezTo>
                <a:cubicBezTo>
                  <a:pt x="24" y="38"/>
                  <a:pt x="27" y="35"/>
                  <a:pt x="31" y="35"/>
                </a:cubicBezTo>
                <a:cubicBezTo>
                  <a:pt x="34" y="35"/>
                  <a:pt x="37" y="38"/>
                  <a:pt x="37" y="41"/>
                </a:cubicBezTo>
                <a:cubicBezTo>
                  <a:pt x="37" y="45"/>
                  <a:pt x="34" y="48"/>
                  <a:pt x="31" y="48"/>
                </a:cubicBezTo>
                <a:close/>
                <a:moveTo>
                  <a:pt x="52" y="48"/>
                </a:moveTo>
                <a:cubicBezTo>
                  <a:pt x="49" y="48"/>
                  <a:pt x="46" y="45"/>
                  <a:pt x="46" y="41"/>
                </a:cubicBezTo>
                <a:cubicBezTo>
                  <a:pt x="46" y="38"/>
                  <a:pt x="49" y="35"/>
                  <a:pt x="52" y="35"/>
                </a:cubicBezTo>
                <a:cubicBezTo>
                  <a:pt x="56" y="35"/>
                  <a:pt x="59" y="38"/>
                  <a:pt x="59" y="41"/>
                </a:cubicBezTo>
                <a:cubicBezTo>
                  <a:pt x="59" y="45"/>
                  <a:pt x="56" y="48"/>
                  <a:pt x="52" y="48"/>
                </a:cubicBezTo>
                <a:close/>
                <a:moveTo>
                  <a:pt x="74" y="48"/>
                </a:moveTo>
                <a:cubicBezTo>
                  <a:pt x="70" y="48"/>
                  <a:pt x="67" y="45"/>
                  <a:pt x="67" y="41"/>
                </a:cubicBezTo>
                <a:cubicBezTo>
                  <a:pt x="67" y="38"/>
                  <a:pt x="70" y="35"/>
                  <a:pt x="74" y="35"/>
                </a:cubicBezTo>
                <a:cubicBezTo>
                  <a:pt x="78" y="35"/>
                  <a:pt x="80" y="38"/>
                  <a:pt x="80" y="41"/>
                </a:cubicBezTo>
                <a:cubicBezTo>
                  <a:pt x="80" y="45"/>
                  <a:pt x="78" y="48"/>
                  <a:pt x="74"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2">
            <a:extLst>
              <a:ext uri="{FF2B5EF4-FFF2-40B4-BE49-F238E27FC236}">
                <a16:creationId xmlns:a16="http://schemas.microsoft.com/office/drawing/2014/main" id="{ED1F6B40-F669-4E85-AADD-A3D634E00D61}"/>
              </a:ext>
            </a:extLst>
          </p:cNvPr>
          <p:cNvSpPr>
            <a:spLocks noEditPoints="1"/>
          </p:cNvSpPr>
          <p:nvPr/>
        </p:nvSpPr>
        <p:spPr bwMode="auto">
          <a:xfrm>
            <a:off x="8591615" y="2705049"/>
            <a:ext cx="356355" cy="356355"/>
          </a:xfrm>
          <a:custGeom>
            <a:avLst/>
            <a:gdLst>
              <a:gd name="T0" fmla="*/ 46 w 104"/>
              <a:gd name="T1" fmla="*/ 0 h 104"/>
              <a:gd name="T2" fmla="*/ 0 w 104"/>
              <a:gd name="T3" fmla="*/ 46 h 104"/>
              <a:gd name="T4" fmla="*/ 46 w 104"/>
              <a:gd name="T5" fmla="*/ 91 h 104"/>
              <a:gd name="T6" fmla="*/ 46 w 104"/>
              <a:gd name="T7" fmla="*/ 46 h 104"/>
              <a:gd name="T8" fmla="*/ 92 w 104"/>
              <a:gd name="T9" fmla="*/ 46 h 104"/>
              <a:gd name="T10" fmla="*/ 46 w 104"/>
              <a:gd name="T11" fmla="*/ 0 h 104"/>
              <a:gd name="T12" fmla="*/ 58 w 104"/>
              <a:gd name="T13" fmla="*/ 58 h 104"/>
              <a:gd name="T14" fmla="*/ 58 w 104"/>
              <a:gd name="T15" fmla="*/ 104 h 104"/>
              <a:gd name="T16" fmla="*/ 104 w 104"/>
              <a:gd name="T17" fmla="*/ 58 h 104"/>
              <a:gd name="T18" fmla="*/ 58 w 104"/>
              <a:gd name="T19" fmla="*/ 5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46" y="0"/>
                </a:moveTo>
                <a:cubicBezTo>
                  <a:pt x="20" y="0"/>
                  <a:pt x="0" y="20"/>
                  <a:pt x="0" y="46"/>
                </a:cubicBezTo>
                <a:cubicBezTo>
                  <a:pt x="0" y="71"/>
                  <a:pt x="20" y="91"/>
                  <a:pt x="46" y="91"/>
                </a:cubicBezTo>
                <a:cubicBezTo>
                  <a:pt x="46" y="46"/>
                  <a:pt x="46" y="46"/>
                  <a:pt x="46" y="46"/>
                </a:cubicBezTo>
                <a:cubicBezTo>
                  <a:pt x="92" y="46"/>
                  <a:pt x="92" y="46"/>
                  <a:pt x="92" y="46"/>
                </a:cubicBezTo>
                <a:cubicBezTo>
                  <a:pt x="92" y="20"/>
                  <a:pt x="71" y="0"/>
                  <a:pt x="46" y="0"/>
                </a:cubicBezTo>
                <a:close/>
                <a:moveTo>
                  <a:pt x="58" y="58"/>
                </a:moveTo>
                <a:cubicBezTo>
                  <a:pt x="58" y="104"/>
                  <a:pt x="58" y="104"/>
                  <a:pt x="58" y="104"/>
                </a:cubicBezTo>
                <a:cubicBezTo>
                  <a:pt x="84" y="104"/>
                  <a:pt x="104" y="84"/>
                  <a:pt x="104" y="58"/>
                </a:cubicBezTo>
                <a:lnTo>
                  <a:pt x="58"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3">
            <a:extLst>
              <a:ext uri="{FF2B5EF4-FFF2-40B4-BE49-F238E27FC236}">
                <a16:creationId xmlns:a16="http://schemas.microsoft.com/office/drawing/2014/main" id="{EE8C39DE-03EA-4C4D-ABC8-F8B93453C1DC}"/>
              </a:ext>
            </a:extLst>
          </p:cNvPr>
          <p:cNvSpPr>
            <a:spLocks/>
          </p:cNvSpPr>
          <p:nvPr/>
        </p:nvSpPr>
        <p:spPr bwMode="auto">
          <a:xfrm>
            <a:off x="9696319" y="2759986"/>
            <a:ext cx="365265" cy="246480"/>
          </a:xfrm>
          <a:custGeom>
            <a:avLst/>
            <a:gdLst>
              <a:gd name="T0" fmla="*/ 91 w 106"/>
              <a:gd name="T1" fmla="*/ 32 h 72"/>
              <a:gd name="T2" fmla="*/ 92 w 106"/>
              <a:gd name="T3" fmla="*/ 25 h 72"/>
              <a:gd name="T4" fmla="*/ 67 w 106"/>
              <a:gd name="T5" fmla="*/ 0 h 72"/>
              <a:gd name="T6" fmla="*/ 44 w 106"/>
              <a:gd name="T7" fmla="*/ 16 h 72"/>
              <a:gd name="T8" fmla="*/ 31 w 106"/>
              <a:gd name="T9" fmla="*/ 10 h 72"/>
              <a:gd name="T10" fmla="*/ 13 w 106"/>
              <a:gd name="T11" fmla="*/ 27 h 72"/>
              <a:gd name="T12" fmla="*/ 14 w 106"/>
              <a:gd name="T13" fmla="*/ 32 h 72"/>
              <a:gd name="T14" fmla="*/ 0 w 106"/>
              <a:gd name="T15" fmla="*/ 51 h 72"/>
              <a:gd name="T16" fmla="*/ 21 w 106"/>
              <a:gd name="T17" fmla="*/ 72 h 72"/>
              <a:gd name="T18" fmla="*/ 85 w 106"/>
              <a:gd name="T19" fmla="*/ 72 h 72"/>
              <a:gd name="T20" fmla="*/ 106 w 106"/>
              <a:gd name="T21" fmla="*/ 51 h 72"/>
              <a:gd name="T22" fmla="*/ 91 w 106"/>
              <a:gd name="T23"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72">
                <a:moveTo>
                  <a:pt x="91" y="32"/>
                </a:moveTo>
                <a:cubicBezTo>
                  <a:pt x="92" y="30"/>
                  <a:pt x="92" y="28"/>
                  <a:pt x="92" y="25"/>
                </a:cubicBezTo>
                <a:cubicBezTo>
                  <a:pt x="92" y="12"/>
                  <a:pt x="81" y="0"/>
                  <a:pt x="67" y="0"/>
                </a:cubicBezTo>
                <a:cubicBezTo>
                  <a:pt x="57" y="0"/>
                  <a:pt x="48" y="7"/>
                  <a:pt x="44" y="16"/>
                </a:cubicBezTo>
                <a:cubicBezTo>
                  <a:pt x="41" y="12"/>
                  <a:pt x="36" y="10"/>
                  <a:pt x="31" y="10"/>
                </a:cubicBezTo>
                <a:cubicBezTo>
                  <a:pt x="21" y="10"/>
                  <a:pt x="13" y="17"/>
                  <a:pt x="13" y="27"/>
                </a:cubicBezTo>
                <a:cubicBezTo>
                  <a:pt x="13" y="29"/>
                  <a:pt x="13" y="30"/>
                  <a:pt x="14" y="32"/>
                </a:cubicBezTo>
                <a:cubicBezTo>
                  <a:pt x="6" y="35"/>
                  <a:pt x="0" y="43"/>
                  <a:pt x="0" y="51"/>
                </a:cubicBezTo>
                <a:cubicBezTo>
                  <a:pt x="0" y="63"/>
                  <a:pt x="10" y="72"/>
                  <a:pt x="21" y="72"/>
                </a:cubicBezTo>
                <a:cubicBezTo>
                  <a:pt x="85" y="72"/>
                  <a:pt x="85" y="72"/>
                  <a:pt x="85" y="72"/>
                </a:cubicBezTo>
                <a:cubicBezTo>
                  <a:pt x="97" y="72"/>
                  <a:pt x="106" y="63"/>
                  <a:pt x="106" y="51"/>
                </a:cubicBezTo>
                <a:cubicBezTo>
                  <a:pt x="106" y="42"/>
                  <a:pt x="100" y="34"/>
                  <a:pt x="91"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4">
            <a:extLst>
              <a:ext uri="{FF2B5EF4-FFF2-40B4-BE49-F238E27FC236}">
                <a16:creationId xmlns:a16="http://schemas.microsoft.com/office/drawing/2014/main" id="{054F679D-0FA9-4E52-A364-6850CB471D91}"/>
              </a:ext>
            </a:extLst>
          </p:cNvPr>
          <p:cNvSpPr>
            <a:spLocks noEditPoints="1"/>
          </p:cNvSpPr>
          <p:nvPr/>
        </p:nvSpPr>
        <p:spPr bwMode="auto">
          <a:xfrm>
            <a:off x="10801023" y="2728806"/>
            <a:ext cx="362294" cy="308841"/>
          </a:xfrm>
          <a:custGeom>
            <a:avLst/>
            <a:gdLst>
              <a:gd name="T0" fmla="*/ 108 w 122"/>
              <a:gd name="T1" fmla="*/ 25 h 104"/>
              <a:gd name="T2" fmla="*/ 14 w 122"/>
              <a:gd name="T3" fmla="*/ 25 h 104"/>
              <a:gd name="T4" fmla="*/ 14 w 122"/>
              <a:gd name="T5" fmla="*/ 90 h 104"/>
              <a:gd name="T6" fmla="*/ 108 w 122"/>
              <a:gd name="T7" fmla="*/ 90 h 104"/>
              <a:gd name="T8" fmla="*/ 108 w 122"/>
              <a:gd name="T9" fmla="*/ 25 h 104"/>
              <a:gd name="T10" fmla="*/ 43 w 122"/>
              <a:gd name="T11" fmla="*/ 45 h 104"/>
              <a:gd name="T12" fmla="*/ 23 w 122"/>
              <a:gd name="T13" fmla="*/ 53 h 104"/>
              <a:gd name="T14" fmla="*/ 23 w 122"/>
              <a:gd name="T15" fmla="*/ 48 h 104"/>
              <a:gd name="T16" fmla="*/ 38 w 122"/>
              <a:gd name="T17" fmla="*/ 43 h 104"/>
              <a:gd name="T18" fmla="*/ 23 w 122"/>
              <a:gd name="T19" fmla="*/ 37 h 104"/>
              <a:gd name="T20" fmla="*/ 23 w 122"/>
              <a:gd name="T21" fmla="*/ 31 h 104"/>
              <a:gd name="T22" fmla="*/ 43 w 122"/>
              <a:gd name="T23" fmla="*/ 41 h 104"/>
              <a:gd name="T24" fmla="*/ 43 w 122"/>
              <a:gd name="T25" fmla="*/ 45 h 104"/>
              <a:gd name="T26" fmla="*/ 68 w 122"/>
              <a:gd name="T27" fmla="*/ 52 h 104"/>
              <a:gd name="T28" fmla="*/ 50 w 122"/>
              <a:gd name="T29" fmla="*/ 52 h 104"/>
              <a:gd name="T30" fmla="*/ 50 w 122"/>
              <a:gd name="T31" fmla="*/ 48 h 104"/>
              <a:gd name="T32" fmla="*/ 68 w 122"/>
              <a:gd name="T33" fmla="*/ 48 h 104"/>
              <a:gd name="T34" fmla="*/ 68 w 122"/>
              <a:gd name="T35" fmla="*/ 52 h 104"/>
              <a:gd name="T36" fmla="*/ 0 w 122"/>
              <a:gd name="T37" fmla="*/ 0 h 104"/>
              <a:gd name="T38" fmla="*/ 0 w 122"/>
              <a:gd name="T39" fmla="*/ 104 h 104"/>
              <a:gd name="T40" fmla="*/ 122 w 122"/>
              <a:gd name="T41" fmla="*/ 104 h 104"/>
              <a:gd name="T42" fmla="*/ 122 w 122"/>
              <a:gd name="T43" fmla="*/ 0 h 104"/>
              <a:gd name="T44" fmla="*/ 0 w 122"/>
              <a:gd name="T45" fmla="*/ 0 h 104"/>
              <a:gd name="T46" fmla="*/ 115 w 122"/>
              <a:gd name="T47" fmla="*/ 97 h 104"/>
              <a:gd name="T48" fmla="*/ 7 w 122"/>
              <a:gd name="T49" fmla="*/ 97 h 104"/>
              <a:gd name="T50" fmla="*/ 7 w 122"/>
              <a:gd name="T51" fmla="*/ 18 h 104"/>
              <a:gd name="T52" fmla="*/ 115 w 122"/>
              <a:gd name="T53" fmla="*/ 18 h 104"/>
              <a:gd name="T54" fmla="*/ 115 w 122"/>
              <a:gd name="T55" fmla="*/ 9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2" h="104">
                <a:moveTo>
                  <a:pt x="108" y="25"/>
                </a:moveTo>
                <a:lnTo>
                  <a:pt x="14" y="25"/>
                </a:lnTo>
                <a:lnTo>
                  <a:pt x="14" y="90"/>
                </a:lnTo>
                <a:lnTo>
                  <a:pt x="108" y="90"/>
                </a:lnTo>
                <a:lnTo>
                  <a:pt x="108" y="25"/>
                </a:lnTo>
                <a:close/>
                <a:moveTo>
                  <a:pt x="43" y="45"/>
                </a:moveTo>
                <a:lnTo>
                  <a:pt x="23" y="53"/>
                </a:lnTo>
                <a:lnTo>
                  <a:pt x="23" y="48"/>
                </a:lnTo>
                <a:lnTo>
                  <a:pt x="38" y="43"/>
                </a:lnTo>
                <a:lnTo>
                  <a:pt x="23" y="37"/>
                </a:lnTo>
                <a:lnTo>
                  <a:pt x="23" y="31"/>
                </a:lnTo>
                <a:lnTo>
                  <a:pt x="43" y="41"/>
                </a:lnTo>
                <a:lnTo>
                  <a:pt x="43" y="45"/>
                </a:lnTo>
                <a:close/>
                <a:moveTo>
                  <a:pt x="68" y="52"/>
                </a:moveTo>
                <a:lnTo>
                  <a:pt x="50" y="52"/>
                </a:lnTo>
                <a:lnTo>
                  <a:pt x="50" y="48"/>
                </a:lnTo>
                <a:lnTo>
                  <a:pt x="68" y="48"/>
                </a:lnTo>
                <a:lnTo>
                  <a:pt x="68" y="52"/>
                </a:lnTo>
                <a:close/>
                <a:moveTo>
                  <a:pt x="0" y="0"/>
                </a:moveTo>
                <a:lnTo>
                  <a:pt x="0" y="104"/>
                </a:lnTo>
                <a:lnTo>
                  <a:pt x="122" y="104"/>
                </a:lnTo>
                <a:lnTo>
                  <a:pt x="122" y="0"/>
                </a:lnTo>
                <a:lnTo>
                  <a:pt x="0" y="0"/>
                </a:lnTo>
                <a:close/>
                <a:moveTo>
                  <a:pt x="115" y="97"/>
                </a:moveTo>
                <a:lnTo>
                  <a:pt x="7" y="97"/>
                </a:lnTo>
                <a:lnTo>
                  <a:pt x="7" y="18"/>
                </a:lnTo>
                <a:lnTo>
                  <a:pt x="115" y="18"/>
                </a:lnTo>
                <a:lnTo>
                  <a:pt x="115"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5">
            <a:extLst>
              <a:ext uri="{FF2B5EF4-FFF2-40B4-BE49-F238E27FC236}">
                <a16:creationId xmlns:a16="http://schemas.microsoft.com/office/drawing/2014/main" id="{771D47E2-9F26-4D33-9E54-44CFFBD3545E}"/>
              </a:ext>
            </a:extLst>
          </p:cNvPr>
          <p:cNvSpPr>
            <a:spLocks noEditPoints="1"/>
          </p:cNvSpPr>
          <p:nvPr/>
        </p:nvSpPr>
        <p:spPr bwMode="auto">
          <a:xfrm>
            <a:off x="858687" y="4066390"/>
            <a:ext cx="193027" cy="323690"/>
          </a:xfrm>
          <a:custGeom>
            <a:avLst/>
            <a:gdLst>
              <a:gd name="T0" fmla="*/ 28 w 56"/>
              <a:gd name="T1" fmla="*/ 0 h 94"/>
              <a:gd name="T2" fmla="*/ 0 w 56"/>
              <a:gd name="T3" fmla="*/ 28 h 94"/>
              <a:gd name="T4" fmla="*/ 28 w 56"/>
              <a:gd name="T5" fmla="*/ 94 h 94"/>
              <a:gd name="T6" fmla="*/ 56 w 56"/>
              <a:gd name="T7" fmla="*/ 28 h 94"/>
              <a:gd name="T8" fmla="*/ 28 w 56"/>
              <a:gd name="T9" fmla="*/ 0 h 94"/>
              <a:gd name="T10" fmla="*/ 28 w 56"/>
              <a:gd name="T11" fmla="*/ 36 h 94"/>
              <a:gd name="T12" fmla="*/ 19 w 56"/>
              <a:gd name="T13" fmla="*/ 28 h 94"/>
              <a:gd name="T14" fmla="*/ 28 w 56"/>
              <a:gd name="T15" fmla="*/ 19 h 94"/>
              <a:gd name="T16" fmla="*/ 36 w 56"/>
              <a:gd name="T17" fmla="*/ 28 h 94"/>
              <a:gd name="T18" fmla="*/ 28 w 56"/>
              <a:gd name="T19" fmla="*/ 3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94">
                <a:moveTo>
                  <a:pt x="28" y="0"/>
                </a:moveTo>
                <a:cubicBezTo>
                  <a:pt x="13" y="0"/>
                  <a:pt x="0" y="12"/>
                  <a:pt x="0" y="28"/>
                </a:cubicBezTo>
                <a:cubicBezTo>
                  <a:pt x="0" y="43"/>
                  <a:pt x="28" y="94"/>
                  <a:pt x="28" y="94"/>
                </a:cubicBezTo>
                <a:cubicBezTo>
                  <a:pt x="28" y="94"/>
                  <a:pt x="56" y="43"/>
                  <a:pt x="56" y="28"/>
                </a:cubicBezTo>
                <a:cubicBezTo>
                  <a:pt x="56" y="12"/>
                  <a:pt x="43" y="0"/>
                  <a:pt x="28" y="0"/>
                </a:cubicBezTo>
                <a:close/>
                <a:moveTo>
                  <a:pt x="28" y="36"/>
                </a:moveTo>
                <a:cubicBezTo>
                  <a:pt x="23" y="36"/>
                  <a:pt x="19" y="32"/>
                  <a:pt x="19" y="28"/>
                </a:cubicBezTo>
                <a:cubicBezTo>
                  <a:pt x="19" y="23"/>
                  <a:pt x="23" y="19"/>
                  <a:pt x="28" y="19"/>
                </a:cubicBezTo>
                <a:cubicBezTo>
                  <a:pt x="33" y="19"/>
                  <a:pt x="36" y="23"/>
                  <a:pt x="36" y="28"/>
                </a:cubicBezTo>
                <a:cubicBezTo>
                  <a:pt x="36" y="32"/>
                  <a:pt x="33" y="36"/>
                  <a:pt x="28"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6">
            <a:extLst>
              <a:ext uri="{FF2B5EF4-FFF2-40B4-BE49-F238E27FC236}">
                <a16:creationId xmlns:a16="http://schemas.microsoft.com/office/drawing/2014/main" id="{3E0187E7-805A-4147-934F-49EF357EACDE}"/>
              </a:ext>
            </a:extLst>
          </p:cNvPr>
          <p:cNvSpPr>
            <a:spLocks noEditPoints="1"/>
          </p:cNvSpPr>
          <p:nvPr/>
        </p:nvSpPr>
        <p:spPr bwMode="auto">
          <a:xfrm>
            <a:off x="1963391" y="4048573"/>
            <a:ext cx="291023" cy="359325"/>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7">
            <a:extLst>
              <a:ext uri="{FF2B5EF4-FFF2-40B4-BE49-F238E27FC236}">
                <a16:creationId xmlns:a16="http://schemas.microsoft.com/office/drawing/2014/main" id="{E7C47E40-FC5B-47A7-B00D-00ECB3CC06EC}"/>
              </a:ext>
            </a:extLst>
          </p:cNvPr>
          <p:cNvSpPr>
            <a:spLocks noEditPoints="1"/>
          </p:cNvSpPr>
          <p:nvPr/>
        </p:nvSpPr>
        <p:spPr bwMode="auto">
          <a:xfrm>
            <a:off x="3068095" y="4115390"/>
            <a:ext cx="365265" cy="225691"/>
          </a:xfrm>
          <a:custGeom>
            <a:avLst/>
            <a:gdLst>
              <a:gd name="T0" fmla="*/ 0 w 106"/>
              <a:gd name="T1" fmla="*/ 0 h 66"/>
              <a:gd name="T2" fmla="*/ 0 w 106"/>
              <a:gd name="T3" fmla="*/ 66 h 66"/>
              <a:gd name="T4" fmla="*/ 23 w 106"/>
              <a:gd name="T5" fmla="*/ 66 h 66"/>
              <a:gd name="T6" fmla="*/ 23 w 106"/>
              <a:gd name="T7" fmla="*/ 58 h 66"/>
              <a:gd name="T8" fmla="*/ 16 w 106"/>
              <a:gd name="T9" fmla="*/ 58 h 66"/>
              <a:gd name="T10" fmla="*/ 16 w 106"/>
              <a:gd name="T11" fmla="*/ 52 h 66"/>
              <a:gd name="T12" fmla="*/ 33 w 106"/>
              <a:gd name="T13" fmla="*/ 52 h 66"/>
              <a:gd name="T14" fmla="*/ 33 w 106"/>
              <a:gd name="T15" fmla="*/ 58 h 66"/>
              <a:gd name="T16" fmla="*/ 26 w 106"/>
              <a:gd name="T17" fmla="*/ 58 h 66"/>
              <a:gd name="T18" fmla="*/ 26 w 106"/>
              <a:gd name="T19" fmla="*/ 66 h 66"/>
              <a:gd name="T20" fmla="*/ 79 w 106"/>
              <a:gd name="T21" fmla="*/ 66 h 66"/>
              <a:gd name="T22" fmla="*/ 79 w 106"/>
              <a:gd name="T23" fmla="*/ 58 h 66"/>
              <a:gd name="T24" fmla="*/ 72 w 106"/>
              <a:gd name="T25" fmla="*/ 58 h 66"/>
              <a:gd name="T26" fmla="*/ 72 w 106"/>
              <a:gd name="T27" fmla="*/ 52 h 66"/>
              <a:gd name="T28" fmla="*/ 89 w 106"/>
              <a:gd name="T29" fmla="*/ 52 h 66"/>
              <a:gd name="T30" fmla="*/ 89 w 106"/>
              <a:gd name="T31" fmla="*/ 58 h 66"/>
              <a:gd name="T32" fmla="*/ 83 w 106"/>
              <a:gd name="T33" fmla="*/ 58 h 66"/>
              <a:gd name="T34" fmla="*/ 83 w 106"/>
              <a:gd name="T35" fmla="*/ 66 h 66"/>
              <a:gd name="T36" fmla="*/ 106 w 106"/>
              <a:gd name="T37" fmla="*/ 66 h 66"/>
              <a:gd name="T38" fmla="*/ 106 w 106"/>
              <a:gd name="T39" fmla="*/ 0 h 66"/>
              <a:gd name="T40" fmla="*/ 0 w 106"/>
              <a:gd name="T41" fmla="*/ 0 h 66"/>
              <a:gd name="T42" fmla="*/ 50 w 106"/>
              <a:gd name="T43" fmla="*/ 17 h 66"/>
              <a:gd name="T44" fmla="*/ 95 w 106"/>
              <a:gd name="T45" fmla="*/ 17 h 66"/>
              <a:gd name="T46" fmla="*/ 95 w 106"/>
              <a:gd name="T47" fmla="*/ 23 h 66"/>
              <a:gd name="T48" fmla="*/ 50 w 106"/>
              <a:gd name="T49" fmla="*/ 23 h 66"/>
              <a:gd name="T50" fmla="*/ 50 w 106"/>
              <a:gd name="T51" fmla="*/ 17 h 66"/>
              <a:gd name="T52" fmla="*/ 38 w 106"/>
              <a:gd name="T53" fmla="*/ 37 h 66"/>
              <a:gd name="T54" fmla="*/ 35 w 106"/>
              <a:gd name="T55" fmla="*/ 35 h 66"/>
              <a:gd name="T56" fmla="*/ 31 w 106"/>
              <a:gd name="T57" fmla="*/ 33 h 66"/>
              <a:gd name="T58" fmla="*/ 30 w 106"/>
              <a:gd name="T59" fmla="*/ 33 h 66"/>
              <a:gd name="T60" fmla="*/ 29 w 106"/>
              <a:gd name="T61" fmla="*/ 31 h 66"/>
              <a:gd name="T62" fmla="*/ 28 w 106"/>
              <a:gd name="T63" fmla="*/ 31 h 66"/>
              <a:gd name="T64" fmla="*/ 29 w 106"/>
              <a:gd name="T65" fmla="*/ 30 h 66"/>
              <a:gd name="T66" fmla="*/ 29 w 106"/>
              <a:gd name="T67" fmla="*/ 28 h 66"/>
              <a:gd name="T68" fmla="*/ 30 w 106"/>
              <a:gd name="T69" fmla="*/ 27 h 66"/>
              <a:gd name="T70" fmla="*/ 30 w 106"/>
              <a:gd name="T71" fmla="*/ 26 h 66"/>
              <a:gd name="T72" fmla="*/ 30 w 106"/>
              <a:gd name="T73" fmla="*/ 24 h 66"/>
              <a:gd name="T74" fmla="*/ 30 w 106"/>
              <a:gd name="T75" fmla="*/ 23 h 66"/>
              <a:gd name="T76" fmla="*/ 30 w 106"/>
              <a:gd name="T77" fmla="*/ 20 h 66"/>
              <a:gd name="T78" fmla="*/ 30 w 106"/>
              <a:gd name="T79" fmla="*/ 18 h 66"/>
              <a:gd name="T80" fmla="*/ 29 w 106"/>
              <a:gd name="T81" fmla="*/ 17 h 66"/>
              <a:gd name="T82" fmla="*/ 28 w 106"/>
              <a:gd name="T83" fmla="*/ 16 h 66"/>
              <a:gd name="T84" fmla="*/ 28 w 106"/>
              <a:gd name="T85" fmla="*/ 16 h 66"/>
              <a:gd name="T86" fmla="*/ 22 w 106"/>
              <a:gd name="T87" fmla="*/ 16 h 66"/>
              <a:gd name="T88" fmla="*/ 20 w 106"/>
              <a:gd name="T89" fmla="*/ 23 h 66"/>
              <a:gd name="T90" fmla="*/ 19 w 106"/>
              <a:gd name="T91" fmla="*/ 24 h 66"/>
              <a:gd name="T92" fmla="*/ 20 w 106"/>
              <a:gd name="T93" fmla="*/ 27 h 66"/>
              <a:gd name="T94" fmla="*/ 21 w 106"/>
              <a:gd name="T95" fmla="*/ 28 h 66"/>
              <a:gd name="T96" fmla="*/ 21 w 106"/>
              <a:gd name="T97" fmla="*/ 30 h 66"/>
              <a:gd name="T98" fmla="*/ 22 w 106"/>
              <a:gd name="T99" fmla="*/ 31 h 66"/>
              <a:gd name="T100" fmla="*/ 21 w 106"/>
              <a:gd name="T101" fmla="*/ 31 h 66"/>
              <a:gd name="T102" fmla="*/ 20 w 106"/>
              <a:gd name="T103" fmla="*/ 33 h 66"/>
              <a:gd name="T104" fmla="*/ 19 w 106"/>
              <a:gd name="T105" fmla="*/ 33 h 66"/>
              <a:gd name="T106" fmla="*/ 14 w 106"/>
              <a:gd name="T107" fmla="*/ 35 h 66"/>
              <a:gd name="T108" fmla="*/ 12 w 106"/>
              <a:gd name="T109" fmla="*/ 37 h 66"/>
              <a:gd name="T110" fmla="*/ 12 w 106"/>
              <a:gd name="T111" fmla="*/ 12 h 66"/>
              <a:gd name="T112" fmla="*/ 38 w 106"/>
              <a:gd name="T113" fmla="*/ 12 h 66"/>
              <a:gd name="T114" fmla="*/ 38 w 106"/>
              <a:gd name="T115" fmla="*/ 37 h 66"/>
              <a:gd name="T116" fmla="*/ 95 w 106"/>
              <a:gd name="T117" fmla="*/ 35 h 66"/>
              <a:gd name="T118" fmla="*/ 50 w 106"/>
              <a:gd name="T119" fmla="*/ 35 h 66"/>
              <a:gd name="T120" fmla="*/ 50 w 106"/>
              <a:gd name="T121" fmla="*/ 29 h 66"/>
              <a:gd name="T122" fmla="*/ 95 w 106"/>
              <a:gd name="T123" fmla="*/ 29 h 66"/>
              <a:gd name="T124" fmla="*/ 95 w 106"/>
              <a:gd name="T125" fmla="*/ 3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 h="66">
                <a:moveTo>
                  <a:pt x="0" y="0"/>
                </a:moveTo>
                <a:cubicBezTo>
                  <a:pt x="0" y="66"/>
                  <a:pt x="0" y="66"/>
                  <a:pt x="0" y="66"/>
                </a:cubicBezTo>
                <a:cubicBezTo>
                  <a:pt x="23" y="66"/>
                  <a:pt x="23" y="66"/>
                  <a:pt x="23" y="66"/>
                </a:cubicBezTo>
                <a:cubicBezTo>
                  <a:pt x="23" y="58"/>
                  <a:pt x="23" y="58"/>
                  <a:pt x="23" y="58"/>
                </a:cubicBezTo>
                <a:cubicBezTo>
                  <a:pt x="16" y="58"/>
                  <a:pt x="16" y="58"/>
                  <a:pt x="16" y="58"/>
                </a:cubicBezTo>
                <a:cubicBezTo>
                  <a:pt x="16" y="52"/>
                  <a:pt x="16" y="52"/>
                  <a:pt x="16" y="52"/>
                </a:cubicBezTo>
                <a:cubicBezTo>
                  <a:pt x="33" y="52"/>
                  <a:pt x="33" y="52"/>
                  <a:pt x="33" y="52"/>
                </a:cubicBezTo>
                <a:cubicBezTo>
                  <a:pt x="33" y="58"/>
                  <a:pt x="33" y="58"/>
                  <a:pt x="33" y="58"/>
                </a:cubicBezTo>
                <a:cubicBezTo>
                  <a:pt x="26" y="58"/>
                  <a:pt x="26" y="58"/>
                  <a:pt x="26" y="58"/>
                </a:cubicBezTo>
                <a:cubicBezTo>
                  <a:pt x="26" y="66"/>
                  <a:pt x="26" y="66"/>
                  <a:pt x="26" y="66"/>
                </a:cubicBezTo>
                <a:cubicBezTo>
                  <a:pt x="79" y="66"/>
                  <a:pt x="79" y="66"/>
                  <a:pt x="79" y="66"/>
                </a:cubicBezTo>
                <a:cubicBezTo>
                  <a:pt x="79" y="58"/>
                  <a:pt x="79" y="58"/>
                  <a:pt x="79" y="58"/>
                </a:cubicBezTo>
                <a:cubicBezTo>
                  <a:pt x="72" y="58"/>
                  <a:pt x="72" y="58"/>
                  <a:pt x="72" y="58"/>
                </a:cubicBezTo>
                <a:cubicBezTo>
                  <a:pt x="72" y="52"/>
                  <a:pt x="72" y="52"/>
                  <a:pt x="72" y="52"/>
                </a:cubicBezTo>
                <a:cubicBezTo>
                  <a:pt x="89" y="52"/>
                  <a:pt x="89" y="52"/>
                  <a:pt x="89" y="52"/>
                </a:cubicBezTo>
                <a:cubicBezTo>
                  <a:pt x="89" y="58"/>
                  <a:pt x="89" y="58"/>
                  <a:pt x="89" y="58"/>
                </a:cubicBezTo>
                <a:cubicBezTo>
                  <a:pt x="83" y="58"/>
                  <a:pt x="83" y="58"/>
                  <a:pt x="83" y="58"/>
                </a:cubicBezTo>
                <a:cubicBezTo>
                  <a:pt x="83" y="66"/>
                  <a:pt x="83" y="66"/>
                  <a:pt x="83" y="66"/>
                </a:cubicBezTo>
                <a:cubicBezTo>
                  <a:pt x="106" y="66"/>
                  <a:pt x="106" y="66"/>
                  <a:pt x="106" y="66"/>
                </a:cubicBezTo>
                <a:cubicBezTo>
                  <a:pt x="106" y="0"/>
                  <a:pt x="106" y="0"/>
                  <a:pt x="106" y="0"/>
                </a:cubicBezTo>
                <a:lnTo>
                  <a:pt x="0" y="0"/>
                </a:lnTo>
                <a:close/>
                <a:moveTo>
                  <a:pt x="50" y="17"/>
                </a:moveTo>
                <a:cubicBezTo>
                  <a:pt x="95" y="17"/>
                  <a:pt x="95" y="17"/>
                  <a:pt x="95" y="17"/>
                </a:cubicBezTo>
                <a:cubicBezTo>
                  <a:pt x="95" y="23"/>
                  <a:pt x="95" y="23"/>
                  <a:pt x="95" y="23"/>
                </a:cubicBezTo>
                <a:cubicBezTo>
                  <a:pt x="50" y="23"/>
                  <a:pt x="50" y="23"/>
                  <a:pt x="50" y="23"/>
                </a:cubicBezTo>
                <a:lnTo>
                  <a:pt x="50" y="17"/>
                </a:lnTo>
                <a:close/>
                <a:moveTo>
                  <a:pt x="38" y="37"/>
                </a:moveTo>
                <a:cubicBezTo>
                  <a:pt x="38" y="36"/>
                  <a:pt x="36" y="36"/>
                  <a:pt x="35" y="35"/>
                </a:cubicBezTo>
                <a:cubicBezTo>
                  <a:pt x="34" y="35"/>
                  <a:pt x="33" y="34"/>
                  <a:pt x="31" y="33"/>
                </a:cubicBezTo>
                <a:cubicBezTo>
                  <a:pt x="31" y="33"/>
                  <a:pt x="30" y="33"/>
                  <a:pt x="30" y="33"/>
                </a:cubicBezTo>
                <a:cubicBezTo>
                  <a:pt x="29" y="33"/>
                  <a:pt x="29" y="32"/>
                  <a:pt x="29" y="31"/>
                </a:cubicBezTo>
                <a:cubicBezTo>
                  <a:pt x="29" y="31"/>
                  <a:pt x="28" y="31"/>
                  <a:pt x="28" y="31"/>
                </a:cubicBezTo>
                <a:cubicBezTo>
                  <a:pt x="28" y="30"/>
                  <a:pt x="29" y="30"/>
                  <a:pt x="29" y="30"/>
                </a:cubicBezTo>
                <a:cubicBezTo>
                  <a:pt x="29" y="29"/>
                  <a:pt x="29" y="28"/>
                  <a:pt x="29" y="28"/>
                </a:cubicBezTo>
                <a:cubicBezTo>
                  <a:pt x="29" y="27"/>
                  <a:pt x="30" y="27"/>
                  <a:pt x="30" y="27"/>
                </a:cubicBezTo>
                <a:cubicBezTo>
                  <a:pt x="30" y="27"/>
                  <a:pt x="30" y="26"/>
                  <a:pt x="30" y="26"/>
                </a:cubicBezTo>
                <a:cubicBezTo>
                  <a:pt x="30" y="25"/>
                  <a:pt x="31" y="24"/>
                  <a:pt x="30" y="24"/>
                </a:cubicBezTo>
                <a:cubicBezTo>
                  <a:pt x="30" y="24"/>
                  <a:pt x="30" y="23"/>
                  <a:pt x="30" y="23"/>
                </a:cubicBezTo>
                <a:cubicBezTo>
                  <a:pt x="30" y="23"/>
                  <a:pt x="30" y="21"/>
                  <a:pt x="30" y="20"/>
                </a:cubicBezTo>
                <a:cubicBezTo>
                  <a:pt x="30" y="19"/>
                  <a:pt x="30" y="19"/>
                  <a:pt x="30" y="18"/>
                </a:cubicBezTo>
                <a:cubicBezTo>
                  <a:pt x="30" y="18"/>
                  <a:pt x="30" y="17"/>
                  <a:pt x="29" y="17"/>
                </a:cubicBezTo>
                <a:cubicBezTo>
                  <a:pt x="28" y="16"/>
                  <a:pt x="28" y="16"/>
                  <a:pt x="28" y="16"/>
                </a:cubicBezTo>
                <a:cubicBezTo>
                  <a:pt x="28" y="16"/>
                  <a:pt x="28" y="16"/>
                  <a:pt x="28" y="16"/>
                </a:cubicBezTo>
                <a:cubicBezTo>
                  <a:pt x="25" y="15"/>
                  <a:pt x="23" y="16"/>
                  <a:pt x="22" y="16"/>
                </a:cubicBezTo>
                <a:cubicBezTo>
                  <a:pt x="20" y="17"/>
                  <a:pt x="19" y="19"/>
                  <a:pt x="20" y="23"/>
                </a:cubicBezTo>
                <a:cubicBezTo>
                  <a:pt x="20" y="24"/>
                  <a:pt x="19" y="24"/>
                  <a:pt x="19" y="24"/>
                </a:cubicBezTo>
                <a:cubicBezTo>
                  <a:pt x="19" y="25"/>
                  <a:pt x="19" y="27"/>
                  <a:pt x="20" y="27"/>
                </a:cubicBezTo>
                <a:cubicBezTo>
                  <a:pt x="20" y="27"/>
                  <a:pt x="21" y="28"/>
                  <a:pt x="21" y="28"/>
                </a:cubicBezTo>
                <a:cubicBezTo>
                  <a:pt x="21" y="28"/>
                  <a:pt x="21" y="29"/>
                  <a:pt x="21" y="30"/>
                </a:cubicBezTo>
                <a:cubicBezTo>
                  <a:pt x="21" y="30"/>
                  <a:pt x="22" y="30"/>
                  <a:pt x="22" y="31"/>
                </a:cubicBezTo>
                <a:cubicBezTo>
                  <a:pt x="21" y="31"/>
                  <a:pt x="21" y="31"/>
                  <a:pt x="21" y="31"/>
                </a:cubicBezTo>
                <a:cubicBezTo>
                  <a:pt x="21" y="32"/>
                  <a:pt x="20" y="33"/>
                  <a:pt x="20" y="33"/>
                </a:cubicBezTo>
                <a:cubicBezTo>
                  <a:pt x="20" y="33"/>
                  <a:pt x="19" y="33"/>
                  <a:pt x="19" y="33"/>
                </a:cubicBezTo>
                <a:cubicBezTo>
                  <a:pt x="17" y="34"/>
                  <a:pt x="16" y="35"/>
                  <a:pt x="14" y="35"/>
                </a:cubicBezTo>
                <a:cubicBezTo>
                  <a:pt x="14" y="36"/>
                  <a:pt x="12" y="36"/>
                  <a:pt x="12" y="37"/>
                </a:cubicBezTo>
                <a:cubicBezTo>
                  <a:pt x="12" y="12"/>
                  <a:pt x="12" y="12"/>
                  <a:pt x="12" y="12"/>
                </a:cubicBezTo>
                <a:cubicBezTo>
                  <a:pt x="38" y="12"/>
                  <a:pt x="38" y="12"/>
                  <a:pt x="38" y="12"/>
                </a:cubicBezTo>
                <a:lnTo>
                  <a:pt x="38" y="37"/>
                </a:lnTo>
                <a:close/>
                <a:moveTo>
                  <a:pt x="95" y="35"/>
                </a:moveTo>
                <a:cubicBezTo>
                  <a:pt x="50" y="35"/>
                  <a:pt x="50" y="35"/>
                  <a:pt x="50" y="35"/>
                </a:cubicBezTo>
                <a:cubicBezTo>
                  <a:pt x="50" y="29"/>
                  <a:pt x="50" y="29"/>
                  <a:pt x="50" y="29"/>
                </a:cubicBezTo>
                <a:cubicBezTo>
                  <a:pt x="95" y="29"/>
                  <a:pt x="95" y="29"/>
                  <a:pt x="95" y="29"/>
                </a:cubicBezTo>
                <a:lnTo>
                  <a:pt x="95"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8">
            <a:extLst>
              <a:ext uri="{FF2B5EF4-FFF2-40B4-BE49-F238E27FC236}">
                <a16:creationId xmlns:a16="http://schemas.microsoft.com/office/drawing/2014/main" id="{A24FF48D-027E-4981-B1FD-A814A7EE7FF2}"/>
              </a:ext>
            </a:extLst>
          </p:cNvPr>
          <p:cNvSpPr>
            <a:spLocks noEditPoints="1"/>
          </p:cNvSpPr>
          <p:nvPr/>
        </p:nvSpPr>
        <p:spPr bwMode="auto">
          <a:xfrm>
            <a:off x="4172799" y="4045604"/>
            <a:ext cx="317750" cy="365263"/>
          </a:xfrm>
          <a:custGeom>
            <a:avLst/>
            <a:gdLst>
              <a:gd name="T0" fmla="*/ 14 w 92"/>
              <a:gd name="T1" fmla="*/ 106 h 106"/>
              <a:gd name="T2" fmla="*/ 77 w 92"/>
              <a:gd name="T3" fmla="*/ 106 h 106"/>
              <a:gd name="T4" fmla="*/ 83 w 92"/>
              <a:gd name="T5" fmla="*/ 36 h 106"/>
              <a:gd name="T6" fmla="*/ 8 w 92"/>
              <a:gd name="T7" fmla="*/ 36 h 106"/>
              <a:gd name="T8" fmla="*/ 14 w 92"/>
              <a:gd name="T9" fmla="*/ 106 h 106"/>
              <a:gd name="T10" fmla="*/ 86 w 92"/>
              <a:gd name="T11" fmla="*/ 13 h 106"/>
              <a:gd name="T12" fmla="*/ 67 w 92"/>
              <a:gd name="T13" fmla="*/ 13 h 106"/>
              <a:gd name="T14" fmla="*/ 67 w 92"/>
              <a:gd name="T15" fmla="*/ 11 h 106"/>
              <a:gd name="T16" fmla="*/ 56 w 92"/>
              <a:gd name="T17" fmla="*/ 0 h 106"/>
              <a:gd name="T18" fmla="*/ 35 w 92"/>
              <a:gd name="T19" fmla="*/ 0 h 106"/>
              <a:gd name="T20" fmla="*/ 25 w 92"/>
              <a:gd name="T21" fmla="*/ 11 h 106"/>
              <a:gd name="T22" fmla="*/ 25 w 92"/>
              <a:gd name="T23" fmla="*/ 13 h 106"/>
              <a:gd name="T24" fmla="*/ 5 w 92"/>
              <a:gd name="T25" fmla="*/ 13 h 106"/>
              <a:gd name="T26" fmla="*/ 0 w 92"/>
              <a:gd name="T27" fmla="*/ 18 h 106"/>
              <a:gd name="T28" fmla="*/ 0 w 92"/>
              <a:gd name="T29" fmla="*/ 30 h 106"/>
              <a:gd name="T30" fmla="*/ 92 w 92"/>
              <a:gd name="T31" fmla="*/ 30 h 106"/>
              <a:gd name="T32" fmla="*/ 92 w 92"/>
              <a:gd name="T33" fmla="*/ 18 h 106"/>
              <a:gd name="T34" fmla="*/ 86 w 92"/>
              <a:gd name="T35" fmla="*/ 13 h 106"/>
              <a:gd name="T36" fmla="*/ 59 w 92"/>
              <a:gd name="T37" fmla="*/ 13 h 106"/>
              <a:gd name="T38" fmla="*/ 32 w 92"/>
              <a:gd name="T39" fmla="*/ 13 h 106"/>
              <a:gd name="T40" fmla="*/ 32 w 92"/>
              <a:gd name="T41" fmla="*/ 11 h 106"/>
              <a:gd name="T42" fmla="*/ 35 w 92"/>
              <a:gd name="T43" fmla="*/ 7 h 106"/>
              <a:gd name="T44" fmla="*/ 56 w 92"/>
              <a:gd name="T45" fmla="*/ 7 h 106"/>
              <a:gd name="T46" fmla="*/ 59 w 92"/>
              <a:gd name="T47" fmla="*/ 11 h 106"/>
              <a:gd name="T48" fmla="*/ 59 w 92"/>
              <a:gd name="T49" fmla="*/ 1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106">
                <a:moveTo>
                  <a:pt x="14" y="106"/>
                </a:moveTo>
                <a:cubicBezTo>
                  <a:pt x="77" y="106"/>
                  <a:pt x="77" y="106"/>
                  <a:pt x="77" y="106"/>
                </a:cubicBezTo>
                <a:cubicBezTo>
                  <a:pt x="83" y="36"/>
                  <a:pt x="83" y="36"/>
                  <a:pt x="83" y="36"/>
                </a:cubicBezTo>
                <a:cubicBezTo>
                  <a:pt x="8" y="36"/>
                  <a:pt x="8" y="36"/>
                  <a:pt x="8" y="36"/>
                </a:cubicBezTo>
                <a:lnTo>
                  <a:pt x="14" y="106"/>
                </a:lnTo>
                <a:close/>
                <a:moveTo>
                  <a:pt x="86" y="13"/>
                </a:moveTo>
                <a:cubicBezTo>
                  <a:pt x="67" y="13"/>
                  <a:pt x="67" y="13"/>
                  <a:pt x="67" y="13"/>
                </a:cubicBezTo>
                <a:cubicBezTo>
                  <a:pt x="67" y="11"/>
                  <a:pt x="67" y="11"/>
                  <a:pt x="67" y="11"/>
                </a:cubicBezTo>
                <a:cubicBezTo>
                  <a:pt x="67" y="5"/>
                  <a:pt x="62" y="0"/>
                  <a:pt x="56" y="0"/>
                </a:cubicBezTo>
                <a:cubicBezTo>
                  <a:pt x="35" y="0"/>
                  <a:pt x="35" y="0"/>
                  <a:pt x="35" y="0"/>
                </a:cubicBezTo>
                <a:cubicBezTo>
                  <a:pt x="29" y="0"/>
                  <a:pt x="25" y="5"/>
                  <a:pt x="25" y="11"/>
                </a:cubicBezTo>
                <a:cubicBezTo>
                  <a:pt x="25" y="13"/>
                  <a:pt x="25" y="13"/>
                  <a:pt x="25" y="13"/>
                </a:cubicBezTo>
                <a:cubicBezTo>
                  <a:pt x="5" y="13"/>
                  <a:pt x="5" y="13"/>
                  <a:pt x="5" y="13"/>
                </a:cubicBezTo>
                <a:cubicBezTo>
                  <a:pt x="2" y="13"/>
                  <a:pt x="0" y="15"/>
                  <a:pt x="0" y="18"/>
                </a:cubicBezTo>
                <a:cubicBezTo>
                  <a:pt x="0" y="30"/>
                  <a:pt x="0" y="30"/>
                  <a:pt x="0" y="30"/>
                </a:cubicBezTo>
                <a:cubicBezTo>
                  <a:pt x="92" y="30"/>
                  <a:pt x="92" y="30"/>
                  <a:pt x="92" y="30"/>
                </a:cubicBezTo>
                <a:cubicBezTo>
                  <a:pt x="92" y="18"/>
                  <a:pt x="92" y="18"/>
                  <a:pt x="92" y="18"/>
                </a:cubicBezTo>
                <a:cubicBezTo>
                  <a:pt x="92" y="15"/>
                  <a:pt x="89" y="13"/>
                  <a:pt x="86" y="13"/>
                </a:cubicBezTo>
                <a:close/>
                <a:moveTo>
                  <a:pt x="59" y="13"/>
                </a:moveTo>
                <a:cubicBezTo>
                  <a:pt x="32" y="13"/>
                  <a:pt x="32" y="13"/>
                  <a:pt x="32" y="13"/>
                </a:cubicBezTo>
                <a:cubicBezTo>
                  <a:pt x="32" y="11"/>
                  <a:pt x="32" y="11"/>
                  <a:pt x="32" y="11"/>
                </a:cubicBezTo>
                <a:cubicBezTo>
                  <a:pt x="32" y="9"/>
                  <a:pt x="34" y="7"/>
                  <a:pt x="35" y="7"/>
                </a:cubicBezTo>
                <a:cubicBezTo>
                  <a:pt x="56" y="7"/>
                  <a:pt x="56" y="7"/>
                  <a:pt x="56" y="7"/>
                </a:cubicBezTo>
                <a:cubicBezTo>
                  <a:pt x="58" y="7"/>
                  <a:pt x="59" y="9"/>
                  <a:pt x="59" y="11"/>
                </a:cubicBezTo>
                <a:lnTo>
                  <a:pt x="5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0">
            <a:extLst>
              <a:ext uri="{FF2B5EF4-FFF2-40B4-BE49-F238E27FC236}">
                <a16:creationId xmlns:a16="http://schemas.microsoft.com/office/drawing/2014/main" id="{CB165A5D-49FD-49D0-BCA6-4E3508351628}"/>
              </a:ext>
            </a:extLst>
          </p:cNvPr>
          <p:cNvSpPr>
            <a:spLocks noEditPoints="1"/>
          </p:cNvSpPr>
          <p:nvPr/>
        </p:nvSpPr>
        <p:spPr bwMode="auto">
          <a:xfrm>
            <a:off x="5277503" y="4064906"/>
            <a:ext cx="326658" cy="326658"/>
          </a:xfrm>
          <a:custGeom>
            <a:avLst/>
            <a:gdLst>
              <a:gd name="T0" fmla="*/ 0 w 110"/>
              <a:gd name="T1" fmla="*/ 31 h 110"/>
              <a:gd name="T2" fmla="*/ 31 w 110"/>
              <a:gd name="T3" fmla="*/ 31 h 110"/>
              <a:gd name="T4" fmla="*/ 31 w 110"/>
              <a:gd name="T5" fmla="*/ 0 h 110"/>
              <a:gd name="T6" fmla="*/ 0 w 110"/>
              <a:gd name="T7" fmla="*/ 0 h 110"/>
              <a:gd name="T8" fmla="*/ 0 w 110"/>
              <a:gd name="T9" fmla="*/ 31 h 110"/>
              <a:gd name="T10" fmla="*/ 39 w 110"/>
              <a:gd name="T11" fmla="*/ 31 h 110"/>
              <a:gd name="T12" fmla="*/ 71 w 110"/>
              <a:gd name="T13" fmla="*/ 31 h 110"/>
              <a:gd name="T14" fmla="*/ 71 w 110"/>
              <a:gd name="T15" fmla="*/ 0 h 110"/>
              <a:gd name="T16" fmla="*/ 39 w 110"/>
              <a:gd name="T17" fmla="*/ 0 h 110"/>
              <a:gd name="T18" fmla="*/ 39 w 110"/>
              <a:gd name="T19" fmla="*/ 31 h 110"/>
              <a:gd name="T20" fmla="*/ 79 w 110"/>
              <a:gd name="T21" fmla="*/ 0 h 110"/>
              <a:gd name="T22" fmla="*/ 79 w 110"/>
              <a:gd name="T23" fmla="*/ 31 h 110"/>
              <a:gd name="T24" fmla="*/ 110 w 110"/>
              <a:gd name="T25" fmla="*/ 31 h 110"/>
              <a:gd name="T26" fmla="*/ 110 w 110"/>
              <a:gd name="T27" fmla="*/ 0 h 110"/>
              <a:gd name="T28" fmla="*/ 79 w 110"/>
              <a:gd name="T29" fmla="*/ 0 h 110"/>
              <a:gd name="T30" fmla="*/ 0 w 110"/>
              <a:gd name="T31" fmla="*/ 71 h 110"/>
              <a:gd name="T32" fmla="*/ 31 w 110"/>
              <a:gd name="T33" fmla="*/ 71 h 110"/>
              <a:gd name="T34" fmla="*/ 31 w 110"/>
              <a:gd name="T35" fmla="*/ 39 h 110"/>
              <a:gd name="T36" fmla="*/ 0 w 110"/>
              <a:gd name="T37" fmla="*/ 39 h 110"/>
              <a:gd name="T38" fmla="*/ 0 w 110"/>
              <a:gd name="T39" fmla="*/ 71 h 110"/>
              <a:gd name="T40" fmla="*/ 39 w 110"/>
              <a:gd name="T41" fmla="*/ 71 h 110"/>
              <a:gd name="T42" fmla="*/ 71 w 110"/>
              <a:gd name="T43" fmla="*/ 71 h 110"/>
              <a:gd name="T44" fmla="*/ 71 w 110"/>
              <a:gd name="T45" fmla="*/ 39 h 110"/>
              <a:gd name="T46" fmla="*/ 39 w 110"/>
              <a:gd name="T47" fmla="*/ 39 h 110"/>
              <a:gd name="T48" fmla="*/ 39 w 110"/>
              <a:gd name="T49" fmla="*/ 71 h 110"/>
              <a:gd name="T50" fmla="*/ 79 w 110"/>
              <a:gd name="T51" fmla="*/ 71 h 110"/>
              <a:gd name="T52" fmla="*/ 110 w 110"/>
              <a:gd name="T53" fmla="*/ 71 h 110"/>
              <a:gd name="T54" fmla="*/ 110 w 110"/>
              <a:gd name="T55" fmla="*/ 39 h 110"/>
              <a:gd name="T56" fmla="*/ 79 w 110"/>
              <a:gd name="T57" fmla="*/ 39 h 110"/>
              <a:gd name="T58" fmla="*/ 79 w 110"/>
              <a:gd name="T59" fmla="*/ 71 h 110"/>
              <a:gd name="T60" fmla="*/ 0 w 110"/>
              <a:gd name="T61" fmla="*/ 110 h 110"/>
              <a:gd name="T62" fmla="*/ 31 w 110"/>
              <a:gd name="T63" fmla="*/ 110 h 110"/>
              <a:gd name="T64" fmla="*/ 31 w 110"/>
              <a:gd name="T65" fmla="*/ 79 h 110"/>
              <a:gd name="T66" fmla="*/ 0 w 110"/>
              <a:gd name="T67" fmla="*/ 79 h 110"/>
              <a:gd name="T68" fmla="*/ 0 w 110"/>
              <a:gd name="T69" fmla="*/ 110 h 110"/>
              <a:gd name="T70" fmla="*/ 39 w 110"/>
              <a:gd name="T71" fmla="*/ 110 h 110"/>
              <a:gd name="T72" fmla="*/ 71 w 110"/>
              <a:gd name="T73" fmla="*/ 110 h 110"/>
              <a:gd name="T74" fmla="*/ 71 w 110"/>
              <a:gd name="T75" fmla="*/ 79 h 110"/>
              <a:gd name="T76" fmla="*/ 39 w 110"/>
              <a:gd name="T77" fmla="*/ 79 h 110"/>
              <a:gd name="T78" fmla="*/ 39 w 110"/>
              <a:gd name="T79" fmla="*/ 110 h 110"/>
              <a:gd name="T80" fmla="*/ 79 w 110"/>
              <a:gd name="T81" fmla="*/ 110 h 110"/>
              <a:gd name="T82" fmla="*/ 110 w 110"/>
              <a:gd name="T83" fmla="*/ 110 h 110"/>
              <a:gd name="T84" fmla="*/ 110 w 110"/>
              <a:gd name="T85" fmla="*/ 79 h 110"/>
              <a:gd name="T86" fmla="*/ 79 w 110"/>
              <a:gd name="T87" fmla="*/ 79 h 110"/>
              <a:gd name="T88" fmla="*/ 79 w 110"/>
              <a:gd name="T8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10">
                <a:moveTo>
                  <a:pt x="0" y="31"/>
                </a:moveTo>
                <a:lnTo>
                  <a:pt x="31" y="31"/>
                </a:lnTo>
                <a:lnTo>
                  <a:pt x="31" y="0"/>
                </a:lnTo>
                <a:lnTo>
                  <a:pt x="0" y="0"/>
                </a:lnTo>
                <a:lnTo>
                  <a:pt x="0" y="31"/>
                </a:lnTo>
                <a:close/>
                <a:moveTo>
                  <a:pt x="39" y="31"/>
                </a:moveTo>
                <a:lnTo>
                  <a:pt x="71" y="31"/>
                </a:lnTo>
                <a:lnTo>
                  <a:pt x="71" y="0"/>
                </a:lnTo>
                <a:lnTo>
                  <a:pt x="39" y="0"/>
                </a:lnTo>
                <a:lnTo>
                  <a:pt x="39" y="31"/>
                </a:lnTo>
                <a:close/>
                <a:moveTo>
                  <a:pt x="79" y="0"/>
                </a:moveTo>
                <a:lnTo>
                  <a:pt x="79" y="31"/>
                </a:lnTo>
                <a:lnTo>
                  <a:pt x="110" y="31"/>
                </a:lnTo>
                <a:lnTo>
                  <a:pt x="110" y="0"/>
                </a:lnTo>
                <a:lnTo>
                  <a:pt x="79" y="0"/>
                </a:lnTo>
                <a:close/>
                <a:moveTo>
                  <a:pt x="0" y="71"/>
                </a:moveTo>
                <a:lnTo>
                  <a:pt x="31" y="71"/>
                </a:lnTo>
                <a:lnTo>
                  <a:pt x="31" y="39"/>
                </a:lnTo>
                <a:lnTo>
                  <a:pt x="0" y="39"/>
                </a:lnTo>
                <a:lnTo>
                  <a:pt x="0" y="71"/>
                </a:lnTo>
                <a:close/>
                <a:moveTo>
                  <a:pt x="39" y="71"/>
                </a:moveTo>
                <a:lnTo>
                  <a:pt x="71" y="71"/>
                </a:lnTo>
                <a:lnTo>
                  <a:pt x="71" y="39"/>
                </a:lnTo>
                <a:lnTo>
                  <a:pt x="39" y="39"/>
                </a:lnTo>
                <a:lnTo>
                  <a:pt x="39" y="71"/>
                </a:lnTo>
                <a:close/>
                <a:moveTo>
                  <a:pt x="79" y="71"/>
                </a:moveTo>
                <a:lnTo>
                  <a:pt x="110" y="71"/>
                </a:lnTo>
                <a:lnTo>
                  <a:pt x="110" y="39"/>
                </a:lnTo>
                <a:lnTo>
                  <a:pt x="79" y="39"/>
                </a:lnTo>
                <a:lnTo>
                  <a:pt x="79" y="71"/>
                </a:lnTo>
                <a:close/>
                <a:moveTo>
                  <a:pt x="0" y="110"/>
                </a:moveTo>
                <a:lnTo>
                  <a:pt x="31" y="110"/>
                </a:lnTo>
                <a:lnTo>
                  <a:pt x="31" y="79"/>
                </a:lnTo>
                <a:lnTo>
                  <a:pt x="0" y="79"/>
                </a:lnTo>
                <a:lnTo>
                  <a:pt x="0" y="110"/>
                </a:lnTo>
                <a:close/>
                <a:moveTo>
                  <a:pt x="39" y="110"/>
                </a:moveTo>
                <a:lnTo>
                  <a:pt x="71" y="110"/>
                </a:lnTo>
                <a:lnTo>
                  <a:pt x="71" y="79"/>
                </a:lnTo>
                <a:lnTo>
                  <a:pt x="39" y="79"/>
                </a:lnTo>
                <a:lnTo>
                  <a:pt x="39" y="110"/>
                </a:lnTo>
                <a:close/>
                <a:moveTo>
                  <a:pt x="79" y="110"/>
                </a:moveTo>
                <a:lnTo>
                  <a:pt x="110" y="110"/>
                </a:lnTo>
                <a:lnTo>
                  <a:pt x="110" y="79"/>
                </a:lnTo>
                <a:lnTo>
                  <a:pt x="79" y="79"/>
                </a:lnTo>
                <a:lnTo>
                  <a:pt x="79"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1">
            <a:extLst>
              <a:ext uri="{FF2B5EF4-FFF2-40B4-BE49-F238E27FC236}">
                <a16:creationId xmlns:a16="http://schemas.microsoft.com/office/drawing/2014/main" id="{9F3427B4-0B80-4529-A8D8-787AEB5522F3}"/>
              </a:ext>
            </a:extLst>
          </p:cNvPr>
          <p:cNvSpPr>
            <a:spLocks noEditPoints="1"/>
          </p:cNvSpPr>
          <p:nvPr/>
        </p:nvSpPr>
        <p:spPr bwMode="auto">
          <a:xfrm>
            <a:off x="6382207" y="4045603"/>
            <a:ext cx="187087" cy="365265"/>
          </a:xfrm>
          <a:custGeom>
            <a:avLst/>
            <a:gdLst>
              <a:gd name="T0" fmla="*/ 32 w 54"/>
              <a:gd name="T1" fmla="*/ 15 h 106"/>
              <a:gd name="T2" fmla="*/ 14 w 54"/>
              <a:gd name="T3" fmla="*/ 0 h 106"/>
              <a:gd name="T4" fmla="*/ 0 w 54"/>
              <a:gd name="T5" fmla="*/ 0 h 106"/>
              <a:gd name="T6" fmla="*/ 0 w 54"/>
              <a:gd name="T7" fmla="*/ 6 h 106"/>
              <a:gd name="T8" fmla="*/ 14 w 54"/>
              <a:gd name="T9" fmla="*/ 6 h 106"/>
              <a:gd name="T10" fmla="*/ 26 w 54"/>
              <a:gd name="T11" fmla="*/ 15 h 106"/>
              <a:gd name="T12" fmla="*/ 5 w 54"/>
              <a:gd name="T13" fmla="*/ 39 h 106"/>
              <a:gd name="T14" fmla="*/ 5 w 54"/>
              <a:gd name="T15" fmla="*/ 50 h 106"/>
              <a:gd name="T16" fmla="*/ 5 w 54"/>
              <a:gd name="T17" fmla="*/ 50 h 106"/>
              <a:gd name="T18" fmla="*/ 5 w 54"/>
              <a:gd name="T19" fmla="*/ 50 h 106"/>
              <a:gd name="T20" fmla="*/ 5 w 54"/>
              <a:gd name="T21" fmla="*/ 51 h 106"/>
              <a:gd name="T22" fmla="*/ 6 w 54"/>
              <a:gd name="T23" fmla="*/ 52 h 106"/>
              <a:gd name="T24" fmla="*/ 11 w 54"/>
              <a:gd name="T25" fmla="*/ 56 h 106"/>
              <a:gd name="T26" fmla="*/ 29 w 54"/>
              <a:gd name="T27" fmla="*/ 61 h 106"/>
              <a:gd name="T28" fmla="*/ 54 w 54"/>
              <a:gd name="T29" fmla="*/ 52 h 106"/>
              <a:gd name="T30" fmla="*/ 54 w 54"/>
              <a:gd name="T31" fmla="*/ 39 h 106"/>
              <a:gd name="T32" fmla="*/ 32 w 54"/>
              <a:gd name="T33" fmla="*/ 15 h 106"/>
              <a:gd name="T34" fmla="*/ 33 w 54"/>
              <a:gd name="T35" fmla="*/ 38 h 106"/>
              <a:gd name="T36" fmla="*/ 29 w 54"/>
              <a:gd name="T37" fmla="*/ 43 h 106"/>
              <a:gd name="T38" fmla="*/ 25 w 54"/>
              <a:gd name="T39" fmla="*/ 38 h 106"/>
              <a:gd name="T40" fmla="*/ 25 w 54"/>
              <a:gd name="T41" fmla="*/ 31 h 106"/>
              <a:gd name="T42" fmla="*/ 29 w 54"/>
              <a:gd name="T43" fmla="*/ 27 h 106"/>
              <a:gd name="T44" fmla="*/ 33 w 54"/>
              <a:gd name="T45" fmla="*/ 31 h 106"/>
              <a:gd name="T46" fmla="*/ 33 w 54"/>
              <a:gd name="T47" fmla="*/ 38 h 106"/>
              <a:gd name="T48" fmla="*/ 9 w 54"/>
              <a:gd name="T49" fmla="*/ 59 h 106"/>
              <a:gd name="T50" fmla="*/ 5 w 54"/>
              <a:gd name="T51" fmla="*/ 56 h 106"/>
              <a:gd name="T52" fmla="*/ 5 w 54"/>
              <a:gd name="T53" fmla="*/ 81 h 106"/>
              <a:gd name="T54" fmla="*/ 29 w 54"/>
              <a:gd name="T55" fmla="*/ 106 h 106"/>
              <a:gd name="T56" fmla="*/ 54 w 54"/>
              <a:gd name="T57" fmla="*/ 81 h 106"/>
              <a:gd name="T58" fmla="*/ 54 w 54"/>
              <a:gd name="T59" fmla="*/ 57 h 106"/>
              <a:gd name="T60" fmla="*/ 29 w 54"/>
              <a:gd name="T61" fmla="*/ 65 h 106"/>
              <a:gd name="T62" fmla="*/ 9 w 54"/>
              <a:gd name="T63"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106">
                <a:moveTo>
                  <a:pt x="32" y="15"/>
                </a:moveTo>
                <a:cubicBezTo>
                  <a:pt x="31" y="7"/>
                  <a:pt x="23" y="0"/>
                  <a:pt x="14" y="0"/>
                </a:cubicBezTo>
                <a:cubicBezTo>
                  <a:pt x="0" y="0"/>
                  <a:pt x="0" y="0"/>
                  <a:pt x="0" y="0"/>
                </a:cubicBezTo>
                <a:cubicBezTo>
                  <a:pt x="0" y="6"/>
                  <a:pt x="0" y="6"/>
                  <a:pt x="0" y="6"/>
                </a:cubicBezTo>
                <a:cubicBezTo>
                  <a:pt x="14" y="6"/>
                  <a:pt x="14" y="6"/>
                  <a:pt x="14" y="6"/>
                </a:cubicBezTo>
                <a:cubicBezTo>
                  <a:pt x="20" y="6"/>
                  <a:pt x="25" y="10"/>
                  <a:pt x="26" y="15"/>
                </a:cubicBezTo>
                <a:cubicBezTo>
                  <a:pt x="14" y="17"/>
                  <a:pt x="5" y="27"/>
                  <a:pt x="5" y="39"/>
                </a:cubicBezTo>
                <a:cubicBezTo>
                  <a:pt x="5" y="50"/>
                  <a:pt x="5" y="50"/>
                  <a:pt x="5" y="50"/>
                </a:cubicBezTo>
                <a:cubicBezTo>
                  <a:pt x="5" y="50"/>
                  <a:pt x="5" y="50"/>
                  <a:pt x="5" y="50"/>
                </a:cubicBezTo>
                <a:cubicBezTo>
                  <a:pt x="5" y="50"/>
                  <a:pt x="5" y="50"/>
                  <a:pt x="5" y="50"/>
                </a:cubicBezTo>
                <a:cubicBezTo>
                  <a:pt x="5" y="50"/>
                  <a:pt x="5" y="51"/>
                  <a:pt x="5" y="51"/>
                </a:cubicBezTo>
                <a:cubicBezTo>
                  <a:pt x="5" y="51"/>
                  <a:pt x="6" y="51"/>
                  <a:pt x="6" y="52"/>
                </a:cubicBezTo>
                <a:cubicBezTo>
                  <a:pt x="7" y="53"/>
                  <a:pt x="9" y="54"/>
                  <a:pt x="11" y="56"/>
                </a:cubicBezTo>
                <a:cubicBezTo>
                  <a:pt x="15" y="58"/>
                  <a:pt x="21" y="61"/>
                  <a:pt x="29" y="61"/>
                </a:cubicBezTo>
                <a:cubicBezTo>
                  <a:pt x="44" y="61"/>
                  <a:pt x="53" y="53"/>
                  <a:pt x="54" y="52"/>
                </a:cubicBezTo>
                <a:cubicBezTo>
                  <a:pt x="54" y="39"/>
                  <a:pt x="54" y="39"/>
                  <a:pt x="54" y="39"/>
                </a:cubicBezTo>
                <a:cubicBezTo>
                  <a:pt x="54" y="27"/>
                  <a:pt x="44" y="17"/>
                  <a:pt x="32" y="15"/>
                </a:cubicBezTo>
                <a:close/>
                <a:moveTo>
                  <a:pt x="33" y="38"/>
                </a:moveTo>
                <a:cubicBezTo>
                  <a:pt x="33" y="41"/>
                  <a:pt x="31" y="43"/>
                  <a:pt x="29" y="43"/>
                </a:cubicBezTo>
                <a:cubicBezTo>
                  <a:pt x="27" y="43"/>
                  <a:pt x="25" y="41"/>
                  <a:pt x="25" y="38"/>
                </a:cubicBezTo>
                <a:cubicBezTo>
                  <a:pt x="25" y="31"/>
                  <a:pt x="25" y="31"/>
                  <a:pt x="25" y="31"/>
                </a:cubicBezTo>
                <a:cubicBezTo>
                  <a:pt x="25" y="29"/>
                  <a:pt x="27" y="27"/>
                  <a:pt x="29" y="27"/>
                </a:cubicBezTo>
                <a:cubicBezTo>
                  <a:pt x="31" y="27"/>
                  <a:pt x="33" y="29"/>
                  <a:pt x="33" y="31"/>
                </a:cubicBezTo>
                <a:lnTo>
                  <a:pt x="33" y="38"/>
                </a:lnTo>
                <a:close/>
                <a:moveTo>
                  <a:pt x="9" y="59"/>
                </a:moveTo>
                <a:cubicBezTo>
                  <a:pt x="7" y="58"/>
                  <a:pt x="6" y="57"/>
                  <a:pt x="5" y="56"/>
                </a:cubicBezTo>
                <a:cubicBezTo>
                  <a:pt x="5" y="81"/>
                  <a:pt x="5" y="81"/>
                  <a:pt x="5" y="81"/>
                </a:cubicBezTo>
                <a:cubicBezTo>
                  <a:pt x="5" y="95"/>
                  <a:pt x="16" y="106"/>
                  <a:pt x="29" y="106"/>
                </a:cubicBezTo>
                <a:cubicBezTo>
                  <a:pt x="43" y="106"/>
                  <a:pt x="54" y="95"/>
                  <a:pt x="54" y="81"/>
                </a:cubicBezTo>
                <a:cubicBezTo>
                  <a:pt x="54" y="57"/>
                  <a:pt x="54" y="57"/>
                  <a:pt x="54" y="57"/>
                </a:cubicBezTo>
                <a:cubicBezTo>
                  <a:pt x="49" y="61"/>
                  <a:pt x="41" y="65"/>
                  <a:pt x="29" y="65"/>
                </a:cubicBezTo>
                <a:cubicBezTo>
                  <a:pt x="20" y="65"/>
                  <a:pt x="13" y="62"/>
                  <a:pt x="9" y="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2">
            <a:extLst>
              <a:ext uri="{FF2B5EF4-FFF2-40B4-BE49-F238E27FC236}">
                <a16:creationId xmlns:a16="http://schemas.microsoft.com/office/drawing/2014/main" id="{9E32911B-10FE-427C-9F89-637CB9C2FABE}"/>
              </a:ext>
            </a:extLst>
          </p:cNvPr>
          <p:cNvSpPr>
            <a:spLocks/>
          </p:cNvSpPr>
          <p:nvPr/>
        </p:nvSpPr>
        <p:spPr bwMode="auto">
          <a:xfrm>
            <a:off x="7486911" y="4050058"/>
            <a:ext cx="362294" cy="356354"/>
          </a:xfrm>
          <a:custGeom>
            <a:avLst/>
            <a:gdLst>
              <a:gd name="T0" fmla="*/ 101 w 105"/>
              <a:gd name="T1" fmla="*/ 48 h 103"/>
              <a:gd name="T2" fmla="*/ 56 w 105"/>
              <a:gd name="T3" fmla="*/ 48 h 103"/>
              <a:gd name="T4" fmla="*/ 56 w 105"/>
              <a:gd name="T5" fmla="*/ 29 h 103"/>
              <a:gd name="T6" fmla="*/ 48 w 105"/>
              <a:gd name="T7" fmla="*/ 9 h 103"/>
              <a:gd name="T8" fmla="*/ 28 w 105"/>
              <a:gd name="T9" fmla="*/ 0 h 103"/>
              <a:gd name="T10" fmla="*/ 8 w 105"/>
              <a:gd name="T11" fmla="*/ 9 h 103"/>
              <a:gd name="T12" fmla="*/ 0 w 105"/>
              <a:gd name="T13" fmla="*/ 29 h 103"/>
              <a:gd name="T14" fmla="*/ 0 w 105"/>
              <a:gd name="T15" fmla="*/ 54 h 103"/>
              <a:gd name="T16" fmla="*/ 14 w 105"/>
              <a:gd name="T17" fmla="*/ 54 h 103"/>
              <a:gd name="T18" fmla="*/ 14 w 105"/>
              <a:gd name="T19" fmla="*/ 51 h 103"/>
              <a:gd name="T20" fmla="*/ 6 w 105"/>
              <a:gd name="T21" fmla="*/ 42 h 103"/>
              <a:gd name="T22" fmla="*/ 14 w 105"/>
              <a:gd name="T23" fmla="*/ 42 h 103"/>
              <a:gd name="T24" fmla="*/ 14 w 105"/>
              <a:gd name="T25" fmla="*/ 29 h 103"/>
              <a:gd name="T26" fmla="*/ 18 w 105"/>
              <a:gd name="T27" fmla="*/ 19 h 103"/>
              <a:gd name="T28" fmla="*/ 28 w 105"/>
              <a:gd name="T29" fmla="*/ 14 h 103"/>
              <a:gd name="T30" fmla="*/ 37 w 105"/>
              <a:gd name="T31" fmla="*/ 19 h 103"/>
              <a:gd name="T32" fmla="*/ 41 w 105"/>
              <a:gd name="T33" fmla="*/ 29 h 103"/>
              <a:gd name="T34" fmla="*/ 41 w 105"/>
              <a:gd name="T35" fmla="*/ 48 h 103"/>
              <a:gd name="T36" fmla="*/ 35 w 105"/>
              <a:gd name="T37" fmla="*/ 48 h 103"/>
              <a:gd name="T38" fmla="*/ 31 w 105"/>
              <a:gd name="T39" fmla="*/ 52 h 103"/>
              <a:gd name="T40" fmla="*/ 31 w 105"/>
              <a:gd name="T41" fmla="*/ 99 h 103"/>
              <a:gd name="T42" fmla="*/ 35 w 105"/>
              <a:gd name="T43" fmla="*/ 103 h 103"/>
              <a:gd name="T44" fmla="*/ 101 w 105"/>
              <a:gd name="T45" fmla="*/ 103 h 103"/>
              <a:gd name="T46" fmla="*/ 105 w 105"/>
              <a:gd name="T47" fmla="*/ 99 h 103"/>
              <a:gd name="T48" fmla="*/ 105 w 105"/>
              <a:gd name="T49" fmla="*/ 52 h 103"/>
              <a:gd name="T50" fmla="*/ 101 w 105"/>
              <a:gd name="T51" fmla="*/ 4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3">
                <a:moveTo>
                  <a:pt x="101" y="48"/>
                </a:moveTo>
                <a:cubicBezTo>
                  <a:pt x="56" y="48"/>
                  <a:pt x="56" y="48"/>
                  <a:pt x="56" y="48"/>
                </a:cubicBezTo>
                <a:cubicBezTo>
                  <a:pt x="56" y="29"/>
                  <a:pt x="56" y="29"/>
                  <a:pt x="56" y="29"/>
                </a:cubicBezTo>
                <a:cubicBezTo>
                  <a:pt x="56" y="21"/>
                  <a:pt x="53" y="14"/>
                  <a:pt x="48" y="9"/>
                </a:cubicBezTo>
                <a:cubicBezTo>
                  <a:pt x="43" y="3"/>
                  <a:pt x="36" y="0"/>
                  <a:pt x="28" y="0"/>
                </a:cubicBezTo>
                <a:cubicBezTo>
                  <a:pt x="20" y="0"/>
                  <a:pt x="13" y="3"/>
                  <a:pt x="8" y="9"/>
                </a:cubicBezTo>
                <a:cubicBezTo>
                  <a:pt x="3" y="14"/>
                  <a:pt x="0" y="21"/>
                  <a:pt x="0" y="29"/>
                </a:cubicBezTo>
                <a:cubicBezTo>
                  <a:pt x="0" y="54"/>
                  <a:pt x="0" y="54"/>
                  <a:pt x="0" y="54"/>
                </a:cubicBezTo>
                <a:cubicBezTo>
                  <a:pt x="14" y="54"/>
                  <a:pt x="14" y="54"/>
                  <a:pt x="14" y="54"/>
                </a:cubicBezTo>
                <a:cubicBezTo>
                  <a:pt x="14" y="51"/>
                  <a:pt x="14" y="51"/>
                  <a:pt x="14" y="51"/>
                </a:cubicBezTo>
                <a:cubicBezTo>
                  <a:pt x="6" y="42"/>
                  <a:pt x="6" y="42"/>
                  <a:pt x="6" y="42"/>
                </a:cubicBezTo>
                <a:cubicBezTo>
                  <a:pt x="14" y="42"/>
                  <a:pt x="14" y="42"/>
                  <a:pt x="14" y="42"/>
                </a:cubicBezTo>
                <a:cubicBezTo>
                  <a:pt x="14" y="29"/>
                  <a:pt x="14" y="29"/>
                  <a:pt x="14" y="29"/>
                </a:cubicBezTo>
                <a:cubicBezTo>
                  <a:pt x="14" y="25"/>
                  <a:pt x="16" y="21"/>
                  <a:pt x="18" y="19"/>
                </a:cubicBezTo>
                <a:cubicBezTo>
                  <a:pt x="21" y="16"/>
                  <a:pt x="24" y="14"/>
                  <a:pt x="28" y="14"/>
                </a:cubicBezTo>
                <a:cubicBezTo>
                  <a:pt x="31" y="14"/>
                  <a:pt x="35" y="16"/>
                  <a:pt x="37" y="19"/>
                </a:cubicBezTo>
                <a:cubicBezTo>
                  <a:pt x="40" y="21"/>
                  <a:pt x="41" y="25"/>
                  <a:pt x="41" y="29"/>
                </a:cubicBezTo>
                <a:cubicBezTo>
                  <a:pt x="41" y="48"/>
                  <a:pt x="41" y="48"/>
                  <a:pt x="41" y="48"/>
                </a:cubicBezTo>
                <a:cubicBezTo>
                  <a:pt x="35" y="48"/>
                  <a:pt x="35" y="48"/>
                  <a:pt x="35" y="48"/>
                </a:cubicBezTo>
                <a:cubicBezTo>
                  <a:pt x="33" y="48"/>
                  <a:pt x="31" y="50"/>
                  <a:pt x="31" y="52"/>
                </a:cubicBezTo>
                <a:cubicBezTo>
                  <a:pt x="31" y="99"/>
                  <a:pt x="31" y="99"/>
                  <a:pt x="31" y="99"/>
                </a:cubicBezTo>
                <a:cubicBezTo>
                  <a:pt x="31" y="101"/>
                  <a:pt x="33" y="103"/>
                  <a:pt x="35" y="103"/>
                </a:cubicBezTo>
                <a:cubicBezTo>
                  <a:pt x="101" y="103"/>
                  <a:pt x="101" y="103"/>
                  <a:pt x="101" y="103"/>
                </a:cubicBezTo>
                <a:cubicBezTo>
                  <a:pt x="104" y="103"/>
                  <a:pt x="105" y="101"/>
                  <a:pt x="105" y="99"/>
                </a:cubicBezTo>
                <a:cubicBezTo>
                  <a:pt x="105" y="52"/>
                  <a:pt x="105" y="52"/>
                  <a:pt x="105" y="52"/>
                </a:cubicBezTo>
                <a:cubicBezTo>
                  <a:pt x="105" y="50"/>
                  <a:pt x="104" y="48"/>
                  <a:pt x="101"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3">
            <a:extLst>
              <a:ext uri="{FF2B5EF4-FFF2-40B4-BE49-F238E27FC236}">
                <a16:creationId xmlns:a16="http://schemas.microsoft.com/office/drawing/2014/main" id="{02905DFF-3DD8-46F0-9EC6-E603FA5157AF}"/>
              </a:ext>
            </a:extLst>
          </p:cNvPr>
          <p:cNvSpPr>
            <a:spLocks noEditPoints="1"/>
          </p:cNvSpPr>
          <p:nvPr/>
        </p:nvSpPr>
        <p:spPr bwMode="auto">
          <a:xfrm>
            <a:off x="8591615" y="4075299"/>
            <a:ext cx="359325" cy="305872"/>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4">
            <a:extLst>
              <a:ext uri="{FF2B5EF4-FFF2-40B4-BE49-F238E27FC236}">
                <a16:creationId xmlns:a16="http://schemas.microsoft.com/office/drawing/2014/main" id="{910C5073-65D1-4C1A-ACF5-59396585BB34}"/>
              </a:ext>
            </a:extLst>
          </p:cNvPr>
          <p:cNvSpPr>
            <a:spLocks noEditPoints="1"/>
          </p:cNvSpPr>
          <p:nvPr/>
        </p:nvSpPr>
        <p:spPr bwMode="auto">
          <a:xfrm>
            <a:off x="9696319" y="4081238"/>
            <a:ext cx="329629" cy="293994"/>
          </a:xfrm>
          <a:custGeom>
            <a:avLst/>
            <a:gdLst>
              <a:gd name="T0" fmla="*/ 43 w 96"/>
              <a:gd name="T1" fmla="*/ 44 h 86"/>
              <a:gd name="T2" fmla="*/ 28 w 96"/>
              <a:gd name="T3" fmla="*/ 38 h 86"/>
              <a:gd name="T4" fmla="*/ 9 w 96"/>
              <a:gd name="T5" fmla="*/ 42 h 86"/>
              <a:gd name="T6" fmla="*/ 0 w 96"/>
              <a:gd name="T7" fmla="*/ 73 h 86"/>
              <a:gd name="T8" fmla="*/ 34 w 96"/>
              <a:gd name="T9" fmla="*/ 75 h 86"/>
              <a:gd name="T10" fmla="*/ 43 w 96"/>
              <a:gd name="T11" fmla="*/ 44 h 86"/>
              <a:gd name="T12" fmla="*/ 43 w 96"/>
              <a:gd name="T13" fmla="*/ 44 h 86"/>
              <a:gd name="T14" fmla="*/ 31 w 96"/>
              <a:gd name="T15" fmla="*/ 32 h 86"/>
              <a:gd name="T16" fmla="*/ 45 w 96"/>
              <a:gd name="T17" fmla="*/ 37 h 86"/>
              <a:gd name="T18" fmla="*/ 54 w 96"/>
              <a:gd name="T19" fmla="*/ 6 h 86"/>
              <a:gd name="T20" fmla="*/ 40 w 96"/>
              <a:gd name="T21" fmla="*/ 1 h 86"/>
              <a:gd name="T22" fmla="*/ 20 w 96"/>
              <a:gd name="T23" fmla="*/ 5 h 86"/>
              <a:gd name="T24" fmla="*/ 11 w 96"/>
              <a:gd name="T25" fmla="*/ 36 h 86"/>
              <a:gd name="T26" fmla="*/ 31 w 96"/>
              <a:gd name="T27" fmla="*/ 32 h 86"/>
              <a:gd name="T28" fmla="*/ 67 w 96"/>
              <a:gd name="T29" fmla="*/ 54 h 86"/>
              <a:gd name="T30" fmla="*/ 48 w 96"/>
              <a:gd name="T31" fmla="*/ 48 h 86"/>
              <a:gd name="T32" fmla="*/ 48 w 96"/>
              <a:gd name="T33" fmla="*/ 48 h 86"/>
              <a:gd name="T34" fmla="*/ 39 w 96"/>
              <a:gd name="T35" fmla="*/ 79 h 86"/>
              <a:gd name="T36" fmla="*/ 76 w 96"/>
              <a:gd name="T37" fmla="*/ 81 h 86"/>
              <a:gd name="T38" fmla="*/ 84 w 96"/>
              <a:gd name="T39" fmla="*/ 51 h 86"/>
              <a:gd name="T40" fmla="*/ 84 w 96"/>
              <a:gd name="T41" fmla="*/ 51 h 86"/>
              <a:gd name="T42" fmla="*/ 67 w 96"/>
              <a:gd name="T43" fmla="*/ 54 h 86"/>
              <a:gd name="T44" fmla="*/ 95 w 96"/>
              <a:gd name="T45" fmla="*/ 12 h 86"/>
              <a:gd name="T46" fmla="*/ 95 w 96"/>
              <a:gd name="T47" fmla="*/ 12 h 86"/>
              <a:gd name="T48" fmla="*/ 59 w 96"/>
              <a:gd name="T49" fmla="*/ 10 h 86"/>
              <a:gd name="T50" fmla="*/ 58 w 96"/>
              <a:gd name="T51" fmla="*/ 15 h 86"/>
              <a:gd name="T52" fmla="*/ 55 w 96"/>
              <a:gd name="T53" fmla="*/ 25 h 86"/>
              <a:gd name="T54" fmla="*/ 50 w 96"/>
              <a:gd name="T55" fmla="*/ 41 h 86"/>
              <a:gd name="T56" fmla="*/ 86 w 96"/>
              <a:gd name="T57" fmla="*/ 44 h 86"/>
              <a:gd name="T58" fmla="*/ 96 w 96"/>
              <a:gd name="T59" fmla="*/ 12 h 86"/>
              <a:gd name="T60" fmla="*/ 95 w 96"/>
              <a:gd name="T6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86">
                <a:moveTo>
                  <a:pt x="43" y="44"/>
                </a:moveTo>
                <a:cubicBezTo>
                  <a:pt x="38" y="41"/>
                  <a:pt x="34" y="39"/>
                  <a:pt x="28" y="38"/>
                </a:cubicBezTo>
                <a:cubicBezTo>
                  <a:pt x="22" y="38"/>
                  <a:pt x="15" y="40"/>
                  <a:pt x="9" y="42"/>
                </a:cubicBezTo>
                <a:cubicBezTo>
                  <a:pt x="0" y="73"/>
                  <a:pt x="0" y="73"/>
                  <a:pt x="0" y="73"/>
                </a:cubicBezTo>
                <a:cubicBezTo>
                  <a:pt x="12" y="69"/>
                  <a:pt x="23" y="68"/>
                  <a:pt x="34" y="75"/>
                </a:cubicBezTo>
                <a:cubicBezTo>
                  <a:pt x="43" y="44"/>
                  <a:pt x="43" y="44"/>
                  <a:pt x="43" y="44"/>
                </a:cubicBezTo>
                <a:cubicBezTo>
                  <a:pt x="43" y="44"/>
                  <a:pt x="43" y="44"/>
                  <a:pt x="43" y="44"/>
                </a:cubicBezTo>
                <a:moveTo>
                  <a:pt x="31" y="32"/>
                </a:moveTo>
                <a:cubicBezTo>
                  <a:pt x="37" y="33"/>
                  <a:pt x="41" y="35"/>
                  <a:pt x="45" y="37"/>
                </a:cubicBezTo>
                <a:cubicBezTo>
                  <a:pt x="48" y="27"/>
                  <a:pt x="51" y="17"/>
                  <a:pt x="54" y="6"/>
                </a:cubicBezTo>
                <a:cubicBezTo>
                  <a:pt x="49" y="4"/>
                  <a:pt x="45" y="1"/>
                  <a:pt x="40" y="1"/>
                </a:cubicBezTo>
                <a:cubicBezTo>
                  <a:pt x="33" y="0"/>
                  <a:pt x="26" y="2"/>
                  <a:pt x="20" y="5"/>
                </a:cubicBezTo>
                <a:cubicBezTo>
                  <a:pt x="17" y="15"/>
                  <a:pt x="14" y="25"/>
                  <a:pt x="11" y="36"/>
                </a:cubicBezTo>
                <a:cubicBezTo>
                  <a:pt x="17" y="33"/>
                  <a:pt x="24" y="31"/>
                  <a:pt x="31" y="32"/>
                </a:cubicBezTo>
                <a:moveTo>
                  <a:pt x="67" y="54"/>
                </a:moveTo>
                <a:cubicBezTo>
                  <a:pt x="59" y="54"/>
                  <a:pt x="53" y="51"/>
                  <a:pt x="48" y="48"/>
                </a:cubicBezTo>
                <a:cubicBezTo>
                  <a:pt x="48" y="48"/>
                  <a:pt x="48" y="48"/>
                  <a:pt x="48" y="48"/>
                </a:cubicBezTo>
                <a:cubicBezTo>
                  <a:pt x="39" y="79"/>
                  <a:pt x="39" y="79"/>
                  <a:pt x="39" y="79"/>
                </a:cubicBezTo>
                <a:cubicBezTo>
                  <a:pt x="51" y="86"/>
                  <a:pt x="63" y="86"/>
                  <a:pt x="76" y="81"/>
                </a:cubicBezTo>
                <a:cubicBezTo>
                  <a:pt x="84" y="51"/>
                  <a:pt x="84" y="51"/>
                  <a:pt x="84" y="51"/>
                </a:cubicBezTo>
                <a:cubicBezTo>
                  <a:pt x="84" y="51"/>
                  <a:pt x="84" y="51"/>
                  <a:pt x="84" y="51"/>
                </a:cubicBezTo>
                <a:cubicBezTo>
                  <a:pt x="78" y="53"/>
                  <a:pt x="72" y="54"/>
                  <a:pt x="67" y="54"/>
                </a:cubicBezTo>
                <a:moveTo>
                  <a:pt x="95" y="12"/>
                </a:moveTo>
                <a:cubicBezTo>
                  <a:pt x="95" y="12"/>
                  <a:pt x="95" y="12"/>
                  <a:pt x="95" y="12"/>
                </a:cubicBezTo>
                <a:cubicBezTo>
                  <a:pt x="83" y="17"/>
                  <a:pt x="71" y="18"/>
                  <a:pt x="59" y="10"/>
                </a:cubicBezTo>
                <a:cubicBezTo>
                  <a:pt x="59" y="12"/>
                  <a:pt x="58" y="13"/>
                  <a:pt x="58" y="15"/>
                </a:cubicBezTo>
                <a:cubicBezTo>
                  <a:pt x="57" y="18"/>
                  <a:pt x="56" y="22"/>
                  <a:pt x="55" y="25"/>
                </a:cubicBezTo>
                <a:cubicBezTo>
                  <a:pt x="53" y="31"/>
                  <a:pt x="52" y="36"/>
                  <a:pt x="50" y="41"/>
                </a:cubicBezTo>
                <a:cubicBezTo>
                  <a:pt x="61" y="49"/>
                  <a:pt x="74" y="49"/>
                  <a:pt x="86" y="44"/>
                </a:cubicBezTo>
                <a:cubicBezTo>
                  <a:pt x="96" y="12"/>
                  <a:pt x="96" y="12"/>
                  <a:pt x="96" y="12"/>
                </a:cubicBezTo>
                <a:cubicBezTo>
                  <a:pt x="95" y="12"/>
                  <a:pt x="95" y="12"/>
                  <a:pt x="95"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4">
            <a:extLst>
              <a:ext uri="{FF2B5EF4-FFF2-40B4-BE49-F238E27FC236}">
                <a16:creationId xmlns:a16="http://schemas.microsoft.com/office/drawing/2014/main" id="{D9CB4902-FD73-4729-AAD6-BACD6FA9D03E}"/>
              </a:ext>
            </a:extLst>
          </p:cNvPr>
          <p:cNvSpPr>
            <a:spLocks noEditPoints="1"/>
          </p:cNvSpPr>
          <p:nvPr/>
        </p:nvSpPr>
        <p:spPr bwMode="auto">
          <a:xfrm>
            <a:off x="10838288" y="4084353"/>
            <a:ext cx="287764" cy="287764"/>
          </a:xfrm>
          <a:custGeom>
            <a:avLst/>
            <a:gdLst>
              <a:gd name="T0" fmla="*/ 47 w 95"/>
              <a:gd name="T1" fmla="*/ 0 h 95"/>
              <a:gd name="T2" fmla="*/ 0 w 95"/>
              <a:gd name="T3" fmla="*/ 48 h 95"/>
              <a:gd name="T4" fmla="*/ 47 w 95"/>
              <a:gd name="T5" fmla="*/ 95 h 95"/>
              <a:gd name="T6" fmla="*/ 95 w 95"/>
              <a:gd name="T7" fmla="*/ 48 h 95"/>
              <a:gd name="T8" fmla="*/ 47 w 95"/>
              <a:gd name="T9" fmla="*/ 0 h 95"/>
              <a:gd name="T10" fmla="*/ 45 w 95"/>
              <a:gd name="T11" fmla="*/ 9 h 95"/>
              <a:gd name="T12" fmla="*/ 51 w 95"/>
              <a:gd name="T13" fmla="*/ 9 h 95"/>
              <a:gd name="T14" fmla="*/ 51 w 95"/>
              <a:gd name="T15" fmla="*/ 21 h 95"/>
              <a:gd name="T16" fmla="*/ 45 w 95"/>
              <a:gd name="T17" fmla="*/ 21 h 95"/>
              <a:gd name="T18" fmla="*/ 45 w 95"/>
              <a:gd name="T19" fmla="*/ 9 h 95"/>
              <a:gd name="T20" fmla="*/ 27 w 95"/>
              <a:gd name="T21" fmla="*/ 31 h 95"/>
              <a:gd name="T22" fmla="*/ 19 w 95"/>
              <a:gd name="T23" fmla="*/ 23 h 95"/>
              <a:gd name="T24" fmla="*/ 23 w 95"/>
              <a:gd name="T25" fmla="*/ 19 h 95"/>
              <a:gd name="T26" fmla="*/ 31 w 95"/>
              <a:gd name="T27" fmla="*/ 27 h 95"/>
              <a:gd name="T28" fmla="*/ 27 w 95"/>
              <a:gd name="T29" fmla="*/ 31 h 95"/>
              <a:gd name="T30" fmla="*/ 30 w 95"/>
              <a:gd name="T31" fmla="*/ 13 h 95"/>
              <a:gd name="T32" fmla="*/ 35 w 95"/>
              <a:gd name="T33" fmla="*/ 11 h 95"/>
              <a:gd name="T34" fmla="*/ 40 w 95"/>
              <a:gd name="T35" fmla="*/ 22 h 95"/>
              <a:gd name="T36" fmla="*/ 35 w 95"/>
              <a:gd name="T37" fmla="*/ 24 h 95"/>
              <a:gd name="T38" fmla="*/ 30 w 95"/>
              <a:gd name="T39" fmla="*/ 13 h 95"/>
              <a:gd name="T40" fmla="*/ 48 w 95"/>
              <a:gd name="T41" fmla="*/ 82 h 95"/>
              <a:gd name="T42" fmla="*/ 39 w 95"/>
              <a:gd name="T43" fmla="*/ 73 h 95"/>
              <a:gd name="T44" fmla="*/ 45 w 95"/>
              <a:gd name="T45" fmla="*/ 64 h 95"/>
              <a:gd name="T46" fmla="*/ 45 w 95"/>
              <a:gd name="T47" fmla="*/ 37 h 95"/>
              <a:gd name="T48" fmla="*/ 51 w 95"/>
              <a:gd name="T49" fmla="*/ 37 h 95"/>
              <a:gd name="T50" fmla="*/ 51 w 95"/>
              <a:gd name="T51" fmla="*/ 64 h 95"/>
              <a:gd name="T52" fmla="*/ 58 w 95"/>
              <a:gd name="T53" fmla="*/ 73 h 95"/>
              <a:gd name="T54" fmla="*/ 48 w 95"/>
              <a:gd name="T55" fmla="*/ 82 h 95"/>
              <a:gd name="T56" fmla="*/ 55 w 95"/>
              <a:gd name="T57" fmla="*/ 22 h 95"/>
              <a:gd name="T58" fmla="*/ 60 w 95"/>
              <a:gd name="T59" fmla="*/ 11 h 95"/>
              <a:gd name="T60" fmla="*/ 66 w 95"/>
              <a:gd name="T61" fmla="*/ 13 h 95"/>
              <a:gd name="T62" fmla="*/ 61 w 95"/>
              <a:gd name="T63" fmla="*/ 24 h 95"/>
              <a:gd name="T64" fmla="*/ 55 w 95"/>
              <a:gd name="T65" fmla="*/ 22 h 95"/>
              <a:gd name="T66" fmla="*/ 68 w 95"/>
              <a:gd name="T67" fmla="*/ 31 h 95"/>
              <a:gd name="T68" fmla="*/ 64 w 95"/>
              <a:gd name="T69" fmla="*/ 27 h 95"/>
              <a:gd name="T70" fmla="*/ 73 w 95"/>
              <a:gd name="T71" fmla="*/ 19 h 95"/>
              <a:gd name="T72" fmla="*/ 77 w 95"/>
              <a:gd name="T73" fmla="*/ 23 h 95"/>
              <a:gd name="T74" fmla="*/ 68 w 95"/>
              <a:gd name="T75" fmla="*/ 3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47" y="0"/>
                </a:moveTo>
                <a:cubicBezTo>
                  <a:pt x="21" y="0"/>
                  <a:pt x="0" y="21"/>
                  <a:pt x="0" y="48"/>
                </a:cubicBezTo>
                <a:cubicBezTo>
                  <a:pt x="0" y="74"/>
                  <a:pt x="21" y="95"/>
                  <a:pt x="47" y="95"/>
                </a:cubicBezTo>
                <a:cubicBezTo>
                  <a:pt x="73" y="95"/>
                  <a:pt x="95" y="74"/>
                  <a:pt x="95" y="48"/>
                </a:cubicBezTo>
                <a:cubicBezTo>
                  <a:pt x="95" y="21"/>
                  <a:pt x="73" y="0"/>
                  <a:pt x="47" y="0"/>
                </a:cubicBezTo>
                <a:close/>
                <a:moveTo>
                  <a:pt x="45" y="9"/>
                </a:moveTo>
                <a:cubicBezTo>
                  <a:pt x="51" y="9"/>
                  <a:pt x="51" y="9"/>
                  <a:pt x="51" y="9"/>
                </a:cubicBezTo>
                <a:cubicBezTo>
                  <a:pt x="51" y="21"/>
                  <a:pt x="51" y="21"/>
                  <a:pt x="51" y="21"/>
                </a:cubicBezTo>
                <a:cubicBezTo>
                  <a:pt x="45" y="21"/>
                  <a:pt x="45" y="21"/>
                  <a:pt x="45" y="21"/>
                </a:cubicBezTo>
                <a:lnTo>
                  <a:pt x="45" y="9"/>
                </a:lnTo>
                <a:close/>
                <a:moveTo>
                  <a:pt x="27" y="31"/>
                </a:moveTo>
                <a:cubicBezTo>
                  <a:pt x="19" y="23"/>
                  <a:pt x="19" y="23"/>
                  <a:pt x="19" y="23"/>
                </a:cubicBezTo>
                <a:cubicBezTo>
                  <a:pt x="23" y="19"/>
                  <a:pt x="23" y="19"/>
                  <a:pt x="23" y="19"/>
                </a:cubicBezTo>
                <a:cubicBezTo>
                  <a:pt x="31" y="27"/>
                  <a:pt x="31" y="27"/>
                  <a:pt x="31" y="27"/>
                </a:cubicBezTo>
                <a:lnTo>
                  <a:pt x="27" y="31"/>
                </a:lnTo>
                <a:close/>
                <a:moveTo>
                  <a:pt x="30" y="13"/>
                </a:moveTo>
                <a:cubicBezTo>
                  <a:pt x="35" y="11"/>
                  <a:pt x="35" y="11"/>
                  <a:pt x="35" y="11"/>
                </a:cubicBezTo>
                <a:cubicBezTo>
                  <a:pt x="40" y="22"/>
                  <a:pt x="40" y="22"/>
                  <a:pt x="40" y="22"/>
                </a:cubicBezTo>
                <a:cubicBezTo>
                  <a:pt x="35" y="24"/>
                  <a:pt x="35" y="24"/>
                  <a:pt x="35" y="24"/>
                </a:cubicBezTo>
                <a:lnTo>
                  <a:pt x="30" y="13"/>
                </a:lnTo>
                <a:close/>
                <a:moveTo>
                  <a:pt x="48" y="82"/>
                </a:moveTo>
                <a:cubicBezTo>
                  <a:pt x="43" y="82"/>
                  <a:pt x="39" y="78"/>
                  <a:pt x="39" y="73"/>
                </a:cubicBezTo>
                <a:cubicBezTo>
                  <a:pt x="39" y="69"/>
                  <a:pt x="41" y="65"/>
                  <a:pt x="45" y="64"/>
                </a:cubicBezTo>
                <a:cubicBezTo>
                  <a:pt x="45" y="37"/>
                  <a:pt x="45" y="37"/>
                  <a:pt x="45" y="37"/>
                </a:cubicBezTo>
                <a:cubicBezTo>
                  <a:pt x="51" y="37"/>
                  <a:pt x="51" y="37"/>
                  <a:pt x="51" y="37"/>
                </a:cubicBezTo>
                <a:cubicBezTo>
                  <a:pt x="51" y="64"/>
                  <a:pt x="51" y="64"/>
                  <a:pt x="51" y="64"/>
                </a:cubicBezTo>
                <a:cubicBezTo>
                  <a:pt x="55" y="65"/>
                  <a:pt x="58" y="68"/>
                  <a:pt x="58" y="73"/>
                </a:cubicBezTo>
                <a:cubicBezTo>
                  <a:pt x="58" y="78"/>
                  <a:pt x="53" y="82"/>
                  <a:pt x="48" y="82"/>
                </a:cubicBezTo>
                <a:close/>
                <a:moveTo>
                  <a:pt x="55" y="22"/>
                </a:moveTo>
                <a:cubicBezTo>
                  <a:pt x="60" y="11"/>
                  <a:pt x="60" y="11"/>
                  <a:pt x="60" y="11"/>
                </a:cubicBezTo>
                <a:cubicBezTo>
                  <a:pt x="66" y="13"/>
                  <a:pt x="66" y="13"/>
                  <a:pt x="66" y="13"/>
                </a:cubicBezTo>
                <a:cubicBezTo>
                  <a:pt x="61" y="24"/>
                  <a:pt x="61" y="24"/>
                  <a:pt x="61" y="24"/>
                </a:cubicBezTo>
                <a:lnTo>
                  <a:pt x="55" y="22"/>
                </a:lnTo>
                <a:close/>
                <a:moveTo>
                  <a:pt x="68" y="31"/>
                </a:moveTo>
                <a:cubicBezTo>
                  <a:pt x="64" y="27"/>
                  <a:pt x="64" y="27"/>
                  <a:pt x="64" y="27"/>
                </a:cubicBezTo>
                <a:cubicBezTo>
                  <a:pt x="73" y="19"/>
                  <a:pt x="73" y="19"/>
                  <a:pt x="73" y="19"/>
                </a:cubicBezTo>
                <a:cubicBezTo>
                  <a:pt x="77" y="23"/>
                  <a:pt x="77" y="23"/>
                  <a:pt x="77" y="23"/>
                </a:cubicBezTo>
                <a:lnTo>
                  <a:pt x="68"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8">
            <a:extLst>
              <a:ext uri="{FF2B5EF4-FFF2-40B4-BE49-F238E27FC236}">
                <a16:creationId xmlns:a16="http://schemas.microsoft.com/office/drawing/2014/main" id="{6E32376F-820E-45C5-9E1F-2FB4B10D10BC}"/>
              </a:ext>
            </a:extLst>
          </p:cNvPr>
          <p:cNvSpPr>
            <a:spLocks noEditPoints="1"/>
          </p:cNvSpPr>
          <p:nvPr/>
        </p:nvSpPr>
        <p:spPr bwMode="auto">
          <a:xfrm>
            <a:off x="1974647" y="5423747"/>
            <a:ext cx="268510" cy="255924"/>
          </a:xfrm>
          <a:custGeom>
            <a:avLst/>
            <a:gdLst>
              <a:gd name="T0" fmla="*/ 64 w 128"/>
              <a:gd name="T1" fmla="*/ 0 h 122"/>
              <a:gd name="T2" fmla="*/ 0 w 128"/>
              <a:gd name="T3" fmla="*/ 64 h 122"/>
              <a:gd name="T4" fmla="*/ 12 w 128"/>
              <a:gd name="T5" fmla="*/ 77 h 122"/>
              <a:gd name="T6" fmla="*/ 64 w 128"/>
              <a:gd name="T7" fmla="*/ 25 h 122"/>
              <a:gd name="T8" fmla="*/ 116 w 128"/>
              <a:gd name="T9" fmla="*/ 77 h 122"/>
              <a:gd name="T10" fmla="*/ 128 w 128"/>
              <a:gd name="T11" fmla="*/ 65 h 122"/>
              <a:gd name="T12" fmla="*/ 64 w 128"/>
              <a:gd name="T13" fmla="*/ 0 h 122"/>
              <a:gd name="T14" fmla="*/ 19 w 128"/>
              <a:gd name="T15" fmla="*/ 80 h 122"/>
              <a:gd name="T16" fmla="*/ 19 w 128"/>
              <a:gd name="T17" fmla="*/ 122 h 122"/>
              <a:gd name="T18" fmla="*/ 51 w 128"/>
              <a:gd name="T19" fmla="*/ 122 h 122"/>
              <a:gd name="T20" fmla="*/ 51 w 128"/>
              <a:gd name="T21" fmla="*/ 84 h 122"/>
              <a:gd name="T22" fmla="*/ 77 w 128"/>
              <a:gd name="T23" fmla="*/ 84 h 122"/>
              <a:gd name="T24" fmla="*/ 77 w 128"/>
              <a:gd name="T25" fmla="*/ 122 h 122"/>
              <a:gd name="T26" fmla="*/ 110 w 128"/>
              <a:gd name="T27" fmla="*/ 122 h 122"/>
              <a:gd name="T28" fmla="*/ 110 w 128"/>
              <a:gd name="T29" fmla="*/ 80 h 122"/>
              <a:gd name="T30" fmla="*/ 64 w 128"/>
              <a:gd name="T31" fmla="*/ 35 h 122"/>
              <a:gd name="T32" fmla="*/ 19 w 128"/>
              <a:gd name="T33" fmla="*/ 8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2">
                <a:moveTo>
                  <a:pt x="64" y="0"/>
                </a:moveTo>
                <a:lnTo>
                  <a:pt x="0" y="64"/>
                </a:lnTo>
                <a:lnTo>
                  <a:pt x="12" y="77"/>
                </a:lnTo>
                <a:lnTo>
                  <a:pt x="64" y="25"/>
                </a:lnTo>
                <a:lnTo>
                  <a:pt x="116" y="77"/>
                </a:lnTo>
                <a:lnTo>
                  <a:pt x="128" y="65"/>
                </a:lnTo>
                <a:lnTo>
                  <a:pt x="64" y="0"/>
                </a:lnTo>
                <a:close/>
                <a:moveTo>
                  <a:pt x="19" y="80"/>
                </a:moveTo>
                <a:lnTo>
                  <a:pt x="19" y="122"/>
                </a:lnTo>
                <a:lnTo>
                  <a:pt x="51" y="122"/>
                </a:lnTo>
                <a:lnTo>
                  <a:pt x="51" y="84"/>
                </a:lnTo>
                <a:lnTo>
                  <a:pt x="77" y="84"/>
                </a:lnTo>
                <a:lnTo>
                  <a:pt x="77" y="122"/>
                </a:lnTo>
                <a:lnTo>
                  <a:pt x="110" y="122"/>
                </a:lnTo>
                <a:lnTo>
                  <a:pt x="110" y="80"/>
                </a:lnTo>
                <a:lnTo>
                  <a:pt x="64" y="35"/>
                </a:lnTo>
                <a:lnTo>
                  <a:pt x="19"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9">
            <a:extLst>
              <a:ext uri="{FF2B5EF4-FFF2-40B4-BE49-F238E27FC236}">
                <a16:creationId xmlns:a16="http://schemas.microsoft.com/office/drawing/2014/main" id="{E75B2035-2BEF-42EA-8A12-218ECA96FE46}"/>
              </a:ext>
            </a:extLst>
          </p:cNvPr>
          <p:cNvSpPr>
            <a:spLocks/>
          </p:cNvSpPr>
          <p:nvPr/>
        </p:nvSpPr>
        <p:spPr bwMode="auto">
          <a:xfrm>
            <a:off x="4130324" y="5437378"/>
            <a:ext cx="367063" cy="228662"/>
          </a:xfrm>
          <a:custGeom>
            <a:avLst/>
            <a:gdLst>
              <a:gd name="T0" fmla="*/ 97 w 105"/>
              <a:gd name="T1" fmla="*/ 23 h 66"/>
              <a:gd name="T2" fmla="*/ 97 w 105"/>
              <a:gd name="T3" fmla="*/ 23 h 66"/>
              <a:gd name="T4" fmla="*/ 87 w 105"/>
              <a:gd name="T5" fmla="*/ 24 h 66"/>
              <a:gd name="T6" fmla="*/ 87 w 105"/>
              <a:gd name="T7" fmla="*/ 0 h 66"/>
              <a:gd name="T8" fmla="*/ 64 w 105"/>
              <a:gd name="T9" fmla="*/ 0 h 66"/>
              <a:gd name="T10" fmla="*/ 65 w 105"/>
              <a:gd name="T11" fmla="*/ 11 h 66"/>
              <a:gd name="T12" fmla="*/ 65 w 105"/>
              <a:gd name="T13" fmla="*/ 11 h 66"/>
              <a:gd name="T14" fmla="*/ 55 w 105"/>
              <a:gd name="T15" fmla="*/ 21 h 66"/>
              <a:gd name="T16" fmla="*/ 45 w 105"/>
              <a:gd name="T17" fmla="*/ 11 h 66"/>
              <a:gd name="T18" fmla="*/ 45 w 105"/>
              <a:gd name="T19" fmla="*/ 11 h 66"/>
              <a:gd name="T20" fmla="*/ 47 w 105"/>
              <a:gd name="T21" fmla="*/ 0 h 66"/>
              <a:gd name="T22" fmla="*/ 21 w 105"/>
              <a:gd name="T23" fmla="*/ 0 h 66"/>
              <a:gd name="T24" fmla="*/ 21 w 105"/>
              <a:gd name="T25" fmla="*/ 23 h 66"/>
              <a:gd name="T26" fmla="*/ 10 w 105"/>
              <a:gd name="T27" fmla="*/ 22 h 66"/>
              <a:gd name="T28" fmla="*/ 10 w 105"/>
              <a:gd name="T29" fmla="*/ 22 h 66"/>
              <a:gd name="T30" fmla="*/ 0 w 105"/>
              <a:gd name="T31" fmla="*/ 32 h 66"/>
              <a:gd name="T32" fmla="*/ 10 w 105"/>
              <a:gd name="T33" fmla="*/ 42 h 66"/>
              <a:gd name="T34" fmla="*/ 10 w 105"/>
              <a:gd name="T35" fmla="*/ 42 h 66"/>
              <a:gd name="T36" fmla="*/ 21 w 105"/>
              <a:gd name="T37" fmla="*/ 41 h 66"/>
              <a:gd name="T38" fmla="*/ 21 w 105"/>
              <a:gd name="T39" fmla="*/ 66 h 66"/>
              <a:gd name="T40" fmla="*/ 48 w 105"/>
              <a:gd name="T41" fmla="*/ 66 h 66"/>
              <a:gd name="T42" fmla="*/ 47 w 105"/>
              <a:gd name="T43" fmla="*/ 57 h 66"/>
              <a:gd name="T44" fmla="*/ 47 w 105"/>
              <a:gd name="T45" fmla="*/ 57 h 66"/>
              <a:gd name="T46" fmla="*/ 55 w 105"/>
              <a:gd name="T47" fmla="*/ 48 h 66"/>
              <a:gd name="T48" fmla="*/ 64 w 105"/>
              <a:gd name="T49" fmla="*/ 57 h 66"/>
              <a:gd name="T50" fmla="*/ 64 w 105"/>
              <a:gd name="T51" fmla="*/ 57 h 66"/>
              <a:gd name="T52" fmla="*/ 62 w 105"/>
              <a:gd name="T53" fmla="*/ 66 h 66"/>
              <a:gd name="T54" fmla="*/ 87 w 105"/>
              <a:gd name="T55" fmla="*/ 66 h 66"/>
              <a:gd name="T56" fmla="*/ 87 w 105"/>
              <a:gd name="T57" fmla="*/ 39 h 66"/>
              <a:gd name="T58" fmla="*/ 97 w 105"/>
              <a:gd name="T59" fmla="*/ 40 h 66"/>
              <a:gd name="T60" fmla="*/ 97 w 105"/>
              <a:gd name="T61" fmla="*/ 40 h 66"/>
              <a:gd name="T62" fmla="*/ 105 w 105"/>
              <a:gd name="T63" fmla="*/ 32 h 66"/>
              <a:gd name="T64" fmla="*/ 97 w 105"/>
              <a:gd name="T65"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66">
                <a:moveTo>
                  <a:pt x="97" y="23"/>
                </a:moveTo>
                <a:cubicBezTo>
                  <a:pt x="97" y="23"/>
                  <a:pt x="97" y="23"/>
                  <a:pt x="97" y="23"/>
                </a:cubicBezTo>
                <a:cubicBezTo>
                  <a:pt x="92" y="23"/>
                  <a:pt x="87" y="29"/>
                  <a:pt x="87" y="24"/>
                </a:cubicBezTo>
                <a:cubicBezTo>
                  <a:pt x="87" y="0"/>
                  <a:pt x="87" y="0"/>
                  <a:pt x="87" y="0"/>
                </a:cubicBezTo>
                <a:cubicBezTo>
                  <a:pt x="64" y="0"/>
                  <a:pt x="64" y="0"/>
                  <a:pt x="64" y="0"/>
                </a:cubicBezTo>
                <a:cubicBezTo>
                  <a:pt x="59" y="0"/>
                  <a:pt x="65" y="5"/>
                  <a:pt x="65" y="11"/>
                </a:cubicBezTo>
                <a:cubicBezTo>
                  <a:pt x="65" y="11"/>
                  <a:pt x="65" y="11"/>
                  <a:pt x="65" y="11"/>
                </a:cubicBezTo>
                <a:cubicBezTo>
                  <a:pt x="65" y="16"/>
                  <a:pt x="61" y="21"/>
                  <a:pt x="55" y="21"/>
                </a:cubicBezTo>
                <a:cubicBezTo>
                  <a:pt x="50" y="21"/>
                  <a:pt x="45" y="16"/>
                  <a:pt x="45" y="11"/>
                </a:cubicBezTo>
                <a:cubicBezTo>
                  <a:pt x="45" y="11"/>
                  <a:pt x="45" y="11"/>
                  <a:pt x="45" y="11"/>
                </a:cubicBezTo>
                <a:cubicBezTo>
                  <a:pt x="45" y="5"/>
                  <a:pt x="52" y="0"/>
                  <a:pt x="47" y="0"/>
                </a:cubicBezTo>
                <a:cubicBezTo>
                  <a:pt x="21" y="0"/>
                  <a:pt x="21" y="0"/>
                  <a:pt x="21" y="0"/>
                </a:cubicBezTo>
                <a:cubicBezTo>
                  <a:pt x="21" y="23"/>
                  <a:pt x="21" y="23"/>
                  <a:pt x="21" y="23"/>
                </a:cubicBezTo>
                <a:cubicBezTo>
                  <a:pt x="21" y="29"/>
                  <a:pt x="15" y="22"/>
                  <a:pt x="10" y="22"/>
                </a:cubicBezTo>
                <a:cubicBezTo>
                  <a:pt x="10" y="22"/>
                  <a:pt x="10" y="22"/>
                  <a:pt x="10" y="22"/>
                </a:cubicBezTo>
                <a:cubicBezTo>
                  <a:pt x="5" y="22"/>
                  <a:pt x="0" y="26"/>
                  <a:pt x="0" y="32"/>
                </a:cubicBezTo>
                <a:cubicBezTo>
                  <a:pt x="0" y="37"/>
                  <a:pt x="5" y="42"/>
                  <a:pt x="10" y="42"/>
                </a:cubicBezTo>
                <a:cubicBezTo>
                  <a:pt x="10" y="42"/>
                  <a:pt x="10" y="42"/>
                  <a:pt x="10" y="42"/>
                </a:cubicBezTo>
                <a:cubicBezTo>
                  <a:pt x="16" y="42"/>
                  <a:pt x="21" y="35"/>
                  <a:pt x="21" y="41"/>
                </a:cubicBezTo>
                <a:cubicBezTo>
                  <a:pt x="21" y="66"/>
                  <a:pt x="21" y="66"/>
                  <a:pt x="21" y="66"/>
                </a:cubicBezTo>
                <a:cubicBezTo>
                  <a:pt x="48" y="66"/>
                  <a:pt x="48" y="66"/>
                  <a:pt x="48" y="66"/>
                </a:cubicBezTo>
                <a:cubicBezTo>
                  <a:pt x="52" y="66"/>
                  <a:pt x="47" y="61"/>
                  <a:pt x="47" y="57"/>
                </a:cubicBezTo>
                <a:cubicBezTo>
                  <a:pt x="47" y="57"/>
                  <a:pt x="47" y="57"/>
                  <a:pt x="47" y="57"/>
                </a:cubicBezTo>
                <a:cubicBezTo>
                  <a:pt x="47" y="52"/>
                  <a:pt x="51" y="48"/>
                  <a:pt x="55" y="48"/>
                </a:cubicBezTo>
                <a:cubicBezTo>
                  <a:pt x="60" y="48"/>
                  <a:pt x="64" y="52"/>
                  <a:pt x="64" y="57"/>
                </a:cubicBezTo>
                <a:cubicBezTo>
                  <a:pt x="64" y="57"/>
                  <a:pt x="64" y="57"/>
                  <a:pt x="64" y="57"/>
                </a:cubicBezTo>
                <a:cubicBezTo>
                  <a:pt x="64" y="61"/>
                  <a:pt x="58" y="66"/>
                  <a:pt x="62" y="66"/>
                </a:cubicBezTo>
                <a:cubicBezTo>
                  <a:pt x="87" y="66"/>
                  <a:pt x="87" y="66"/>
                  <a:pt x="87" y="66"/>
                </a:cubicBezTo>
                <a:cubicBezTo>
                  <a:pt x="87" y="39"/>
                  <a:pt x="87" y="39"/>
                  <a:pt x="87" y="39"/>
                </a:cubicBezTo>
                <a:cubicBezTo>
                  <a:pt x="87" y="34"/>
                  <a:pt x="92" y="40"/>
                  <a:pt x="97" y="40"/>
                </a:cubicBezTo>
                <a:cubicBezTo>
                  <a:pt x="97" y="40"/>
                  <a:pt x="97" y="40"/>
                  <a:pt x="97" y="40"/>
                </a:cubicBezTo>
                <a:cubicBezTo>
                  <a:pt x="101" y="40"/>
                  <a:pt x="105" y="36"/>
                  <a:pt x="105" y="32"/>
                </a:cubicBezTo>
                <a:cubicBezTo>
                  <a:pt x="105" y="27"/>
                  <a:pt x="101" y="23"/>
                  <a:pt x="97" y="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0">
            <a:extLst>
              <a:ext uri="{FF2B5EF4-FFF2-40B4-BE49-F238E27FC236}">
                <a16:creationId xmlns:a16="http://schemas.microsoft.com/office/drawing/2014/main" id="{DDDD82E1-7BC7-4B9F-8D09-C1C5CA3F7009}"/>
              </a:ext>
            </a:extLst>
          </p:cNvPr>
          <p:cNvSpPr>
            <a:spLocks/>
          </p:cNvSpPr>
          <p:nvPr/>
        </p:nvSpPr>
        <p:spPr bwMode="auto">
          <a:xfrm>
            <a:off x="786328" y="5429089"/>
            <a:ext cx="356184" cy="245241"/>
          </a:xfrm>
          <a:custGeom>
            <a:avLst/>
            <a:gdLst>
              <a:gd name="T0" fmla="*/ 91 w 106"/>
              <a:gd name="T1" fmla="*/ 31 h 72"/>
              <a:gd name="T2" fmla="*/ 92 w 106"/>
              <a:gd name="T3" fmla="*/ 25 h 72"/>
              <a:gd name="T4" fmla="*/ 67 w 106"/>
              <a:gd name="T5" fmla="*/ 0 h 72"/>
              <a:gd name="T6" fmla="*/ 44 w 106"/>
              <a:gd name="T7" fmla="*/ 15 h 72"/>
              <a:gd name="T8" fmla="*/ 31 w 106"/>
              <a:gd name="T9" fmla="*/ 9 h 72"/>
              <a:gd name="T10" fmla="*/ 13 w 106"/>
              <a:gd name="T11" fmla="*/ 26 h 72"/>
              <a:gd name="T12" fmla="*/ 14 w 106"/>
              <a:gd name="T13" fmla="*/ 31 h 72"/>
              <a:gd name="T14" fmla="*/ 0 w 106"/>
              <a:gd name="T15" fmla="*/ 51 h 72"/>
              <a:gd name="T16" fmla="*/ 21 w 106"/>
              <a:gd name="T17" fmla="*/ 72 h 72"/>
              <a:gd name="T18" fmla="*/ 48 w 106"/>
              <a:gd name="T19" fmla="*/ 72 h 72"/>
              <a:gd name="T20" fmla="*/ 48 w 106"/>
              <a:gd name="T21" fmla="*/ 54 h 72"/>
              <a:gd name="T22" fmla="*/ 37 w 106"/>
              <a:gd name="T23" fmla="*/ 54 h 72"/>
              <a:gd name="T24" fmla="*/ 54 w 106"/>
              <a:gd name="T25" fmla="*/ 33 h 72"/>
              <a:gd name="T26" fmla="*/ 71 w 106"/>
              <a:gd name="T27" fmla="*/ 54 h 72"/>
              <a:gd name="T28" fmla="*/ 60 w 106"/>
              <a:gd name="T29" fmla="*/ 54 h 72"/>
              <a:gd name="T30" fmla="*/ 60 w 106"/>
              <a:gd name="T31" fmla="*/ 72 h 72"/>
              <a:gd name="T32" fmla="*/ 85 w 106"/>
              <a:gd name="T33" fmla="*/ 72 h 72"/>
              <a:gd name="T34" fmla="*/ 106 w 106"/>
              <a:gd name="T35" fmla="*/ 51 h 72"/>
              <a:gd name="T36" fmla="*/ 91 w 106"/>
              <a:gd name="T37"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72">
                <a:moveTo>
                  <a:pt x="91" y="31"/>
                </a:moveTo>
                <a:cubicBezTo>
                  <a:pt x="92" y="29"/>
                  <a:pt x="92" y="27"/>
                  <a:pt x="92" y="25"/>
                </a:cubicBezTo>
                <a:cubicBezTo>
                  <a:pt x="92" y="11"/>
                  <a:pt x="81" y="0"/>
                  <a:pt x="67" y="0"/>
                </a:cubicBezTo>
                <a:cubicBezTo>
                  <a:pt x="57" y="0"/>
                  <a:pt x="48" y="6"/>
                  <a:pt x="44" y="15"/>
                </a:cubicBezTo>
                <a:cubicBezTo>
                  <a:pt x="41" y="11"/>
                  <a:pt x="36" y="9"/>
                  <a:pt x="31" y="9"/>
                </a:cubicBezTo>
                <a:cubicBezTo>
                  <a:pt x="21" y="9"/>
                  <a:pt x="13" y="17"/>
                  <a:pt x="13" y="26"/>
                </a:cubicBezTo>
                <a:cubicBezTo>
                  <a:pt x="13" y="28"/>
                  <a:pt x="13" y="30"/>
                  <a:pt x="14" y="31"/>
                </a:cubicBezTo>
                <a:cubicBezTo>
                  <a:pt x="6" y="34"/>
                  <a:pt x="0" y="42"/>
                  <a:pt x="0" y="51"/>
                </a:cubicBezTo>
                <a:cubicBezTo>
                  <a:pt x="0" y="62"/>
                  <a:pt x="9" y="72"/>
                  <a:pt x="21" y="72"/>
                </a:cubicBezTo>
                <a:cubicBezTo>
                  <a:pt x="48" y="72"/>
                  <a:pt x="48" y="72"/>
                  <a:pt x="48" y="72"/>
                </a:cubicBezTo>
                <a:cubicBezTo>
                  <a:pt x="48" y="54"/>
                  <a:pt x="48" y="54"/>
                  <a:pt x="48" y="54"/>
                </a:cubicBezTo>
                <a:cubicBezTo>
                  <a:pt x="37" y="54"/>
                  <a:pt x="37" y="54"/>
                  <a:pt x="37" y="54"/>
                </a:cubicBezTo>
                <a:cubicBezTo>
                  <a:pt x="54" y="33"/>
                  <a:pt x="54" y="33"/>
                  <a:pt x="54" y="33"/>
                </a:cubicBezTo>
                <a:cubicBezTo>
                  <a:pt x="71" y="54"/>
                  <a:pt x="71" y="54"/>
                  <a:pt x="71" y="54"/>
                </a:cubicBezTo>
                <a:cubicBezTo>
                  <a:pt x="60" y="54"/>
                  <a:pt x="60" y="54"/>
                  <a:pt x="60" y="54"/>
                </a:cubicBezTo>
                <a:cubicBezTo>
                  <a:pt x="60" y="72"/>
                  <a:pt x="60" y="72"/>
                  <a:pt x="60" y="72"/>
                </a:cubicBezTo>
                <a:cubicBezTo>
                  <a:pt x="85" y="72"/>
                  <a:pt x="85" y="72"/>
                  <a:pt x="85" y="72"/>
                </a:cubicBezTo>
                <a:cubicBezTo>
                  <a:pt x="97" y="72"/>
                  <a:pt x="106" y="62"/>
                  <a:pt x="106" y="51"/>
                </a:cubicBezTo>
                <a:cubicBezTo>
                  <a:pt x="106" y="42"/>
                  <a:pt x="100" y="34"/>
                  <a:pt x="91"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1">
            <a:extLst>
              <a:ext uri="{FF2B5EF4-FFF2-40B4-BE49-F238E27FC236}">
                <a16:creationId xmlns:a16="http://schemas.microsoft.com/office/drawing/2014/main" id="{5035F316-C98A-4531-ABB0-6A8B64616D34}"/>
              </a:ext>
            </a:extLst>
          </p:cNvPr>
          <p:cNvSpPr>
            <a:spLocks noEditPoints="1"/>
          </p:cNvSpPr>
          <p:nvPr/>
        </p:nvSpPr>
        <p:spPr bwMode="auto">
          <a:xfrm>
            <a:off x="5257594" y="5423592"/>
            <a:ext cx="366475" cy="256234"/>
          </a:xfrm>
          <a:custGeom>
            <a:avLst/>
            <a:gdLst>
              <a:gd name="T0" fmla="*/ 28 w 106"/>
              <a:gd name="T1" fmla="*/ 52 h 74"/>
              <a:gd name="T2" fmla="*/ 34 w 106"/>
              <a:gd name="T3" fmla="*/ 48 h 74"/>
              <a:gd name="T4" fmla="*/ 34 w 106"/>
              <a:gd name="T5" fmla="*/ 45 h 74"/>
              <a:gd name="T6" fmla="*/ 37 w 106"/>
              <a:gd name="T7" fmla="*/ 40 h 74"/>
              <a:gd name="T8" fmla="*/ 38 w 106"/>
              <a:gd name="T9" fmla="*/ 37 h 74"/>
              <a:gd name="T10" fmla="*/ 35 w 106"/>
              <a:gd name="T11" fmla="*/ 27 h 74"/>
              <a:gd name="T12" fmla="*/ 36 w 106"/>
              <a:gd name="T13" fmla="*/ 23 h 74"/>
              <a:gd name="T14" fmla="*/ 33 w 106"/>
              <a:gd name="T15" fmla="*/ 19 h 74"/>
              <a:gd name="T16" fmla="*/ 21 w 106"/>
              <a:gd name="T17" fmla="*/ 19 h 74"/>
              <a:gd name="T18" fmla="*/ 16 w 106"/>
              <a:gd name="T19" fmla="*/ 35 h 74"/>
              <a:gd name="T20" fmla="*/ 19 w 106"/>
              <a:gd name="T21" fmla="*/ 41 h 74"/>
              <a:gd name="T22" fmla="*/ 21 w 106"/>
              <a:gd name="T23" fmla="*/ 48 h 74"/>
              <a:gd name="T24" fmla="*/ 17 w 106"/>
              <a:gd name="T25" fmla="*/ 52 h 74"/>
              <a:gd name="T26" fmla="*/ 7 w 106"/>
              <a:gd name="T27" fmla="*/ 56 h 74"/>
              <a:gd name="T28" fmla="*/ 0 w 106"/>
              <a:gd name="T29" fmla="*/ 69 h 74"/>
              <a:gd name="T30" fmla="*/ 12 w 106"/>
              <a:gd name="T31" fmla="*/ 66 h 74"/>
              <a:gd name="T32" fmla="*/ 12 w 106"/>
              <a:gd name="T33" fmla="*/ 62 h 74"/>
              <a:gd name="T34" fmla="*/ 21 w 106"/>
              <a:gd name="T35" fmla="*/ 55 h 74"/>
              <a:gd name="T36" fmla="*/ 106 w 106"/>
              <a:gd name="T37" fmla="*/ 60 h 74"/>
              <a:gd name="T38" fmla="*/ 91 w 106"/>
              <a:gd name="T39" fmla="*/ 53 h 74"/>
              <a:gd name="T40" fmla="*/ 86 w 106"/>
              <a:gd name="T41" fmla="*/ 48 h 74"/>
              <a:gd name="T42" fmla="*/ 86 w 106"/>
              <a:gd name="T43" fmla="*/ 45 h 74"/>
              <a:gd name="T44" fmla="*/ 89 w 106"/>
              <a:gd name="T45" fmla="*/ 40 h 74"/>
              <a:gd name="T46" fmla="*/ 89 w 106"/>
              <a:gd name="T47" fmla="*/ 34 h 74"/>
              <a:gd name="T48" fmla="*/ 89 w 106"/>
              <a:gd name="T49" fmla="*/ 27 h 74"/>
              <a:gd name="T50" fmla="*/ 87 w 106"/>
              <a:gd name="T51" fmla="*/ 20 h 74"/>
              <a:gd name="T52" fmla="*/ 84 w 106"/>
              <a:gd name="T53" fmla="*/ 18 h 74"/>
              <a:gd name="T54" fmla="*/ 70 w 106"/>
              <a:gd name="T55" fmla="*/ 22 h 74"/>
              <a:gd name="T56" fmla="*/ 70 w 106"/>
              <a:gd name="T57" fmla="*/ 23 h 74"/>
              <a:gd name="T58" fmla="*/ 70 w 106"/>
              <a:gd name="T59" fmla="*/ 24 h 74"/>
              <a:gd name="T60" fmla="*/ 69 w 106"/>
              <a:gd name="T61" fmla="*/ 36 h 74"/>
              <a:gd name="T62" fmla="*/ 70 w 106"/>
              <a:gd name="T63" fmla="*/ 41 h 74"/>
              <a:gd name="T64" fmla="*/ 71 w 106"/>
              <a:gd name="T65" fmla="*/ 46 h 74"/>
              <a:gd name="T66" fmla="*/ 72 w 106"/>
              <a:gd name="T67" fmla="*/ 48 h 74"/>
              <a:gd name="T68" fmla="*/ 78 w 106"/>
              <a:gd name="T69" fmla="*/ 52 h 74"/>
              <a:gd name="T70" fmla="*/ 85 w 106"/>
              <a:gd name="T71" fmla="*/ 55 h 74"/>
              <a:gd name="T72" fmla="*/ 94 w 106"/>
              <a:gd name="T73" fmla="*/ 62 h 74"/>
              <a:gd name="T74" fmla="*/ 94 w 106"/>
              <a:gd name="T75" fmla="*/ 66 h 74"/>
              <a:gd name="T76" fmla="*/ 106 w 106"/>
              <a:gd name="T77" fmla="*/ 69 h 74"/>
              <a:gd name="T78" fmla="*/ 82 w 106"/>
              <a:gd name="T79" fmla="*/ 57 h 74"/>
              <a:gd name="T80" fmla="*/ 67 w 106"/>
              <a:gd name="T81" fmla="*/ 51 h 74"/>
              <a:gd name="T82" fmla="*/ 61 w 106"/>
              <a:gd name="T83" fmla="*/ 45 h 74"/>
              <a:gd name="T84" fmla="*/ 64 w 106"/>
              <a:gd name="T85" fmla="*/ 36 h 74"/>
              <a:gd name="T86" fmla="*/ 68 w 106"/>
              <a:gd name="T87" fmla="*/ 31 h 74"/>
              <a:gd name="T88" fmla="*/ 67 w 106"/>
              <a:gd name="T89" fmla="*/ 23 h 74"/>
              <a:gd name="T90" fmla="*/ 66 w 106"/>
              <a:gd name="T91" fmla="*/ 8 h 74"/>
              <a:gd name="T92" fmla="*/ 62 w 106"/>
              <a:gd name="T93" fmla="*/ 5 h 74"/>
              <a:gd name="T94" fmla="*/ 45 w 106"/>
              <a:gd name="T95" fmla="*/ 4 h 74"/>
              <a:gd name="T96" fmla="*/ 38 w 106"/>
              <a:gd name="T97" fmla="*/ 26 h 74"/>
              <a:gd name="T98" fmla="*/ 42 w 106"/>
              <a:gd name="T99" fmla="*/ 35 h 74"/>
              <a:gd name="T100" fmla="*/ 44 w 106"/>
              <a:gd name="T101" fmla="*/ 45 h 74"/>
              <a:gd name="T102" fmla="*/ 39 w 106"/>
              <a:gd name="T103" fmla="*/ 51 h 74"/>
              <a:gd name="T104" fmla="*/ 24 w 106"/>
              <a:gd name="T105" fmla="*/ 57 h 74"/>
              <a:gd name="T106" fmla="*/ 15 w 106"/>
              <a:gd name="T107" fmla="*/ 74 h 74"/>
              <a:gd name="T108" fmla="*/ 91 w 106"/>
              <a:gd name="T109"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 h="74">
                <a:moveTo>
                  <a:pt x="23" y="54"/>
                </a:moveTo>
                <a:cubicBezTo>
                  <a:pt x="25" y="53"/>
                  <a:pt x="26" y="53"/>
                  <a:pt x="28" y="52"/>
                </a:cubicBezTo>
                <a:cubicBezTo>
                  <a:pt x="30" y="51"/>
                  <a:pt x="32" y="50"/>
                  <a:pt x="35" y="49"/>
                </a:cubicBezTo>
                <a:cubicBezTo>
                  <a:pt x="35" y="49"/>
                  <a:pt x="34" y="48"/>
                  <a:pt x="34" y="48"/>
                </a:cubicBezTo>
                <a:cubicBezTo>
                  <a:pt x="34" y="48"/>
                  <a:pt x="33" y="48"/>
                  <a:pt x="33" y="48"/>
                </a:cubicBezTo>
                <a:cubicBezTo>
                  <a:pt x="33" y="46"/>
                  <a:pt x="34" y="46"/>
                  <a:pt x="34" y="45"/>
                </a:cubicBezTo>
                <a:cubicBezTo>
                  <a:pt x="35" y="44"/>
                  <a:pt x="34" y="43"/>
                  <a:pt x="35" y="42"/>
                </a:cubicBezTo>
                <a:cubicBezTo>
                  <a:pt x="35" y="41"/>
                  <a:pt x="36" y="41"/>
                  <a:pt x="37" y="40"/>
                </a:cubicBezTo>
                <a:cubicBezTo>
                  <a:pt x="37" y="40"/>
                  <a:pt x="37" y="39"/>
                  <a:pt x="37" y="38"/>
                </a:cubicBezTo>
                <a:cubicBezTo>
                  <a:pt x="38" y="38"/>
                  <a:pt x="38" y="37"/>
                  <a:pt x="38" y="37"/>
                </a:cubicBezTo>
                <a:cubicBezTo>
                  <a:pt x="35" y="35"/>
                  <a:pt x="35" y="31"/>
                  <a:pt x="35" y="28"/>
                </a:cubicBezTo>
                <a:cubicBezTo>
                  <a:pt x="35" y="27"/>
                  <a:pt x="35" y="27"/>
                  <a:pt x="35" y="27"/>
                </a:cubicBezTo>
                <a:cubicBezTo>
                  <a:pt x="35" y="25"/>
                  <a:pt x="35" y="24"/>
                  <a:pt x="35" y="24"/>
                </a:cubicBezTo>
                <a:cubicBezTo>
                  <a:pt x="36" y="24"/>
                  <a:pt x="36" y="24"/>
                  <a:pt x="36" y="23"/>
                </a:cubicBezTo>
                <a:cubicBezTo>
                  <a:pt x="35" y="22"/>
                  <a:pt x="35" y="21"/>
                  <a:pt x="35" y="20"/>
                </a:cubicBezTo>
                <a:cubicBezTo>
                  <a:pt x="33" y="19"/>
                  <a:pt x="33" y="19"/>
                  <a:pt x="33" y="19"/>
                </a:cubicBezTo>
                <a:cubicBezTo>
                  <a:pt x="32" y="18"/>
                  <a:pt x="32" y="18"/>
                  <a:pt x="32" y="18"/>
                </a:cubicBezTo>
                <a:cubicBezTo>
                  <a:pt x="28" y="16"/>
                  <a:pt x="23" y="18"/>
                  <a:pt x="21" y="19"/>
                </a:cubicBezTo>
                <a:cubicBezTo>
                  <a:pt x="17" y="20"/>
                  <a:pt x="15" y="25"/>
                  <a:pt x="17" y="32"/>
                </a:cubicBezTo>
                <a:cubicBezTo>
                  <a:pt x="17" y="34"/>
                  <a:pt x="16" y="34"/>
                  <a:pt x="16" y="35"/>
                </a:cubicBezTo>
                <a:cubicBezTo>
                  <a:pt x="16" y="36"/>
                  <a:pt x="16" y="40"/>
                  <a:pt x="18" y="41"/>
                </a:cubicBezTo>
                <a:cubicBezTo>
                  <a:pt x="18" y="41"/>
                  <a:pt x="19" y="41"/>
                  <a:pt x="19" y="41"/>
                </a:cubicBezTo>
                <a:cubicBezTo>
                  <a:pt x="19" y="43"/>
                  <a:pt x="19" y="44"/>
                  <a:pt x="19" y="46"/>
                </a:cubicBezTo>
                <a:cubicBezTo>
                  <a:pt x="20" y="47"/>
                  <a:pt x="20" y="47"/>
                  <a:pt x="21" y="48"/>
                </a:cubicBezTo>
                <a:cubicBezTo>
                  <a:pt x="20" y="48"/>
                  <a:pt x="20" y="48"/>
                  <a:pt x="20" y="48"/>
                </a:cubicBezTo>
                <a:cubicBezTo>
                  <a:pt x="19" y="49"/>
                  <a:pt x="18" y="51"/>
                  <a:pt x="17" y="52"/>
                </a:cubicBezTo>
                <a:cubicBezTo>
                  <a:pt x="16" y="52"/>
                  <a:pt x="16" y="52"/>
                  <a:pt x="15" y="53"/>
                </a:cubicBezTo>
                <a:cubicBezTo>
                  <a:pt x="12" y="54"/>
                  <a:pt x="9" y="55"/>
                  <a:pt x="7" y="56"/>
                </a:cubicBezTo>
                <a:cubicBezTo>
                  <a:pt x="4" y="57"/>
                  <a:pt x="1" y="58"/>
                  <a:pt x="0" y="60"/>
                </a:cubicBezTo>
                <a:cubicBezTo>
                  <a:pt x="0" y="62"/>
                  <a:pt x="0" y="66"/>
                  <a:pt x="0" y="69"/>
                </a:cubicBezTo>
                <a:cubicBezTo>
                  <a:pt x="12" y="69"/>
                  <a:pt x="12" y="69"/>
                  <a:pt x="12" y="69"/>
                </a:cubicBezTo>
                <a:cubicBezTo>
                  <a:pt x="12" y="68"/>
                  <a:pt x="12" y="67"/>
                  <a:pt x="12" y="66"/>
                </a:cubicBezTo>
                <a:cubicBezTo>
                  <a:pt x="12" y="65"/>
                  <a:pt x="12" y="63"/>
                  <a:pt x="12" y="62"/>
                </a:cubicBezTo>
                <a:cubicBezTo>
                  <a:pt x="12" y="62"/>
                  <a:pt x="12" y="62"/>
                  <a:pt x="12" y="62"/>
                </a:cubicBezTo>
                <a:cubicBezTo>
                  <a:pt x="13" y="61"/>
                  <a:pt x="13" y="61"/>
                  <a:pt x="13" y="61"/>
                </a:cubicBezTo>
                <a:cubicBezTo>
                  <a:pt x="14" y="57"/>
                  <a:pt x="18" y="56"/>
                  <a:pt x="21" y="55"/>
                </a:cubicBezTo>
                <a:cubicBezTo>
                  <a:pt x="22" y="54"/>
                  <a:pt x="22" y="54"/>
                  <a:pt x="23" y="54"/>
                </a:cubicBezTo>
                <a:close/>
                <a:moveTo>
                  <a:pt x="106" y="60"/>
                </a:moveTo>
                <a:cubicBezTo>
                  <a:pt x="105" y="58"/>
                  <a:pt x="102" y="57"/>
                  <a:pt x="100" y="56"/>
                </a:cubicBezTo>
                <a:cubicBezTo>
                  <a:pt x="97" y="55"/>
                  <a:pt x="94" y="54"/>
                  <a:pt x="91" y="53"/>
                </a:cubicBezTo>
                <a:cubicBezTo>
                  <a:pt x="90" y="52"/>
                  <a:pt x="90" y="52"/>
                  <a:pt x="89" y="52"/>
                </a:cubicBezTo>
                <a:cubicBezTo>
                  <a:pt x="88" y="51"/>
                  <a:pt x="87" y="49"/>
                  <a:pt x="86" y="48"/>
                </a:cubicBezTo>
                <a:cubicBezTo>
                  <a:pt x="86" y="48"/>
                  <a:pt x="85" y="48"/>
                  <a:pt x="85" y="48"/>
                </a:cubicBezTo>
                <a:cubicBezTo>
                  <a:pt x="85" y="46"/>
                  <a:pt x="86" y="46"/>
                  <a:pt x="86" y="45"/>
                </a:cubicBezTo>
                <a:cubicBezTo>
                  <a:pt x="87" y="44"/>
                  <a:pt x="87" y="43"/>
                  <a:pt x="87" y="42"/>
                </a:cubicBezTo>
                <a:cubicBezTo>
                  <a:pt x="87" y="41"/>
                  <a:pt x="88" y="41"/>
                  <a:pt x="89" y="40"/>
                </a:cubicBezTo>
                <a:cubicBezTo>
                  <a:pt x="89" y="40"/>
                  <a:pt x="89" y="39"/>
                  <a:pt x="90" y="38"/>
                </a:cubicBezTo>
                <a:cubicBezTo>
                  <a:pt x="90" y="37"/>
                  <a:pt x="90" y="35"/>
                  <a:pt x="89" y="34"/>
                </a:cubicBezTo>
                <a:cubicBezTo>
                  <a:pt x="89" y="33"/>
                  <a:pt x="89" y="33"/>
                  <a:pt x="89" y="32"/>
                </a:cubicBezTo>
                <a:cubicBezTo>
                  <a:pt x="89" y="31"/>
                  <a:pt x="89" y="28"/>
                  <a:pt x="89" y="27"/>
                </a:cubicBezTo>
                <a:cubicBezTo>
                  <a:pt x="89" y="25"/>
                  <a:pt x="89" y="24"/>
                  <a:pt x="89" y="22"/>
                </a:cubicBezTo>
                <a:cubicBezTo>
                  <a:pt x="89" y="22"/>
                  <a:pt x="88" y="20"/>
                  <a:pt x="87" y="20"/>
                </a:cubicBezTo>
                <a:cubicBezTo>
                  <a:pt x="85" y="19"/>
                  <a:pt x="85" y="19"/>
                  <a:pt x="85" y="19"/>
                </a:cubicBezTo>
                <a:cubicBezTo>
                  <a:pt x="84" y="18"/>
                  <a:pt x="84" y="18"/>
                  <a:pt x="84" y="18"/>
                </a:cubicBezTo>
                <a:cubicBezTo>
                  <a:pt x="80" y="16"/>
                  <a:pt x="75" y="18"/>
                  <a:pt x="73" y="19"/>
                </a:cubicBezTo>
                <a:cubicBezTo>
                  <a:pt x="72" y="19"/>
                  <a:pt x="70" y="20"/>
                  <a:pt x="70" y="22"/>
                </a:cubicBezTo>
                <a:cubicBezTo>
                  <a:pt x="70" y="22"/>
                  <a:pt x="70" y="23"/>
                  <a:pt x="70" y="23"/>
                </a:cubicBezTo>
                <a:cubicBezTo>
                  <a:pt x="70" y="23"/>
                  <a:pt x="70" y="23"/>
                  <a:pt x="70" y="23"/>
                </a:cubicBezTo>
                <a:cubicBezTo>
                  <a:pt x="70" y="23"/>
                  <a:pt x="70" y="23"/>
                  <a:pt x="70" y="23"/>
                </a:cubicBezTo>
                <a:cubicBezTo>
                  <a:pt x="70" y="23"/>
                  <a:pt x="70" y="24"/>
                  <a:pt x="70" y="24"/>
                </a:cubicBezTo>
                <a:cubicBezTo>
                  <a:pt x="71" y="27"/>
                  <a:pt x="71" y="30"/>
                  <a:pt x="71" y="32"/>
                </a:cubicBezTo>
                <a:cubicBezTo>
                  <a:pt x="71" y="33"/>
                  <a:pt x="70" y="35"/>
                  <a:pt x="69" y="36"/>
                </a:cubicBezTo>
                <a:cubicBezTo>
                  <a:pt x="69" y="36"/>
                  <a:pt x="69" y="37"/>
                  <a:pt x="68" y="37"/>
                </a:cubicBezTo>
                <a:cubicBezTo>
                  <a:pt x="68" y="38"/>
                  <a:pt x="69" y="40"/>
                  <a:pt x="70" y="41"/>
                </a:cubicBezTo>
                <a:cubicBezTo>
                  <a:pt x="70" y="41"/>
                  <a:pt x="71" y="41"/>
                  <a:pt x="71" y="41"/>
                </a:cubicBezTo>
                <a:cubicBezTo>
                  <a:pt x="71" y="43"/>
                  <a:pt x="71" y="44"/>
                  <a:pt x="71" y="46"/>
                </a:cubicBezTo>
                <a:cubicBezTo>
                  <a:pt x="72" y="47"/>
                  <a:pt x="73" y="47"/>
                  <a:pt x="73" y="48"/>
                </a:cubicBezTo>
                <a:cubicBezTo>
                  <a:pt x="72" y="48"/>
                  <a:pt x="72" y="48"/>
                  <a:pt x="72" y="48"/>
                </a:cubicBezTo>
                <a:cubicBezTo>
                  <a:pt x="72" y="48"/>
                  <a:pt x="71" y="49"/>
                  <a:pt x="71" y="49"/>
                </a:cubicBezTo>
                <a:cubicBezTo>
                  <a:pt x="74" y="50"/>
                  <a:pt x="76" y="51"/>
                  <a:pt x="78" y="52"/>
                </a:cubicBezTo>
                <a:cubicBezTo>
                  <a:pt x="80" y="53"/>
                  <a:pt x="81" y="53"/>
                  <a:pt x="83" y="54"/>
                </a:cubicBezTo>
                <a:cubicBezTo>
                  <a:pt x="84" y="54"/>
                  <a:pt x="84" y="54"/>
                  <a:pt x="85" y="55"/>
                </a:cubicBezTo>
                <a:cubicBezTo>
                  <a:pt x="88" y="56"/>
                  <a:pt x="92" y="57"/>
                  <a:pt x="94" y="61"/>
                </a:cubicBezTo>
                <a:cubicBezTo>
                  <a:pt x="94" y="62"/>
                  <a:pt x="94" y="62"/>
                  <a:pt x="94" y="62"/>
                </a:cubicBezTo>
                <a:cubicBezTo>
                  <a:pt x="94" y="62"/>
                  <a:pt x="94" y="62"/>
                  <a:pt x="94" y="62"/>
                </a:cubicBezTo>
                <a:cubicBezTo>
                  <a:pt x="94" y="63"/>
                  <a:pt x="94" y="65"/>
                  <a:pt x="94" y="66"/>
                </a:cubicBezTo>
                <a:cubicBezTo>
                  <a:pt x="94" y="67"/>
                  <a:pt x="94" y="68"/>
                  <a:pt x="94" y="69"/>
                </a:cubicBezTo>
                <a:cubicBezTo>
                  <a:pt x="106" y="69"/>
                  <a:pt x="106" y="69"/>
                  <a:pt x="106" y="69"/>
                </a:cubicBezTo>
                <a:cubicBezTo>
                  <a:pt x="106" y="66"/>
                  <a:pt x="106" y="62"/>
                  <a:pt x="106" y="60"/>
                </a:cubicBezTo>
                <a:close/>
                <a:moveTo>
                  <a:pt x="82" y="57"/>
                </a:moveTo>
                <a:cubicBezTo>
                  <a:pt x="78" y="55"/>
                  <a:pt x="74" y="53"/>
                  <a:pt x="70" y="52"/>
                </a:cubicBezTo>
                <a:cubicBezTo>
                  <a:pt x="69" y="51"/>
                  <a:pt x="68" y="51"/>
                  <a:pt x="67" y="51"/>
                </a:cubicBezTo>
                <a:cubicBezTo>
                  <a:pt x="65" y="50"/>
                  <a:pt x="64" y="47"/>
                  <a:pt x="63" y="45"/>
                </a:cubicBezTo>
                <a:cubicBezTo>
                  <a:pt x="63" y="45"/>
                  <a:pt x="62" y="45"/>
                  <a:pt x="61" y="45"/>
                </a:cubicBezTo>
                <a:cubicBezTo>
                  <a:pt x="61" y="43"/>
                  <a:pt x="63" y="43"/>
                  <a:pt x="63" y="41"/>
                </a:cubicBezTo>
                <a:cubicBezTo>
                  <a:pt x="64" y="39"/>
                  <a:pt x="64" y="37"/>
                  <a:pt x="64" y="36"/>
                </a:cubicBezTo>
                <a:cubicBezTo>
                  <a:pt x="65" y="35"/>
                  <a:pt x="66" y="35"/>
                  <a:pt x="67" y="34"/>
                </a:cubicBezTo>
                <a:cubicBezTo>
                  <a:pt x="67" y="33"/>
                  <a:pt x="68" y="32"/>
                  <a:pt x="68" y="31"/>
                </a:cubicBezTo>
                <a:cubicBezTo>
                  <a:pt x="68" y="29"/>
                  <a:pt x="68" y="27"/>
                  <a:pt x="67" y="25"/>
                </a:cubicBezTo>
                <a:cubicBezTo>
                  <a:pt x="67" y="24"/>
                  <a:pt x="67" y="24"/>
                  <a:pt x="67" y="23"/>
                </a:cubicBezTo>
                <a:cubicBezTo>
                  <a:pt x="66" y="22"/>
                  <a:pt x="67" y="17"/>
                  <a:pt x="67" y="16"/>
                </a:cubicBezTo>
                <a:cubicBezTo>
                  <a:pt x="67" y="13"/>
                  <a:pt x="67" y="11"/>
                  <a:pt x="66" y="8"/>
                </a:cubicBezTo>
                <a:cubicBezTo>
                  <a:pt x="66" y="8"/>
                  <a:pt x="66" y="6"/>
                  <a:pt x="64" y="5"/>
                </a:cubicBezTo>
                <a:cubicBezTo>
                  <a:pt x="62" y="5"/>
                  <a:pt x="62" y="5"/>
                  <a:pt x="62" y="5"/>
                </a:cubicBezTo>
                <a:cubicBezTo>
                  <a:pt x="60" y="3"/>
                  <a:pt x="60" y="3"/>
                  <a:pt x="60" y="3"/>
                </a:cubicBezTo>
                <a:cubicBezTo>
                  <a:pt x="54" y="0"/>
                  <a:pt x="48" y="2"/>
                  <a:pt x="45" y="4"/>
                </a:cubicBezTo>
                <a:cubicBezTo>
                  <a:pt x="40" y="5"/>
                  <a:pt x="36" y="12"/>
                  <a:pt x="39" y="23"/>
                </a:cubicBezTo>
                <a:cubicBezTo>
                  <a:pt x="39" y="25"/>
                  <a:pt x="38" y="25"/>
                  <a:pt x="38" y="26"/>
                </a:cubicBezTo>
                <a:cubicBezTo>
                  <a:pt x="38" y="29"/>
                  <a:pt x="38" y="34"/>
                  <a:pt x="40" y="35"/>
                </a:cubicBezTo>
                <a:cubicBezTo>
                  <a:pt x="40" y="35"/>
                  <a:pt x="42" y="35"/>
                  <a:pt x="42" y="35"/>
                </a:cubicBezTo>
                <a:cubicBezTo>
                  <a:pt x="42" y="37"/>
                  <a:pt x="42" y="39"/>
                  <a:pt x="42" y="41"/>
                </a:cubicBezTo>
                <a:cubicBezTo>
                  <a:pt x="43" y="43"/>
                  <a:pt x="44" y="43"/>
                  <a:pt x="44" y="45"/>
                </a:cubicBezTo>
                <a:cubicBezTo>
                  <a:pt x="43" y="45"/>
                  <a:pt x="43" y="45"/>
                  <a:pt x="43" y="45"/>
                </a:cubicBezTo>
                <a:cubicBezTo>
                  <a:pt x="42" y="47"/>
                  <a:pt x="41" y="50"/>
                  <a:pt x="39" y="51"/>
                </a:cubicBezTo>
                <a:cubicBezTo>
                  <a:pt x="38" y="51"/>
                  <a:pt x="37" y="51"/>
                  <a:pt x="36" y="52"/>
                </a:cubicBezTo>
                <a:cubicBezTo>
                  <a:pt x="32" y="53"/>
                  <a:pt x="28" y="55"/>
                  <a:pt x="24" y="57"/>
                </a:cubicBezTo>
                <a:cubicBezTo>
                  <a:pt x="21" y="58"/>
                  <a:pt x="17" y="59"/>
                  <a:pt x="15" y="62"/>
                </a:cubicBezTo>
                <a:cubicBezTo>
                  <a:pt x="15" y="65"/>
                  <a:pt x="15" y="71"/>
                  <a:pt x="15" y="74"/>
                </a:cubicBezTo>
                <a:cubicBezTo>
                  <a:pt x="91" y="74"/>
                  <a:pt x="91" y="74"/>
                  <a:pt x="91" y="74"/>
                </a:cubicBezTo>
                <a:cubicBezTo>
                  <a:pt x="91" y="71"/>
                  <a:pt x="91" y="65"/>
                  <a:pt x="91" y="62"/>
                </a:cubicBezTo>
                <a:cubicBezTo>
                  <a:pt x="89" y="59"/>
                  <a:pt x="85" y="58"/>
                  <a:pt x="82"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2">
            <a:extLst>
              <a:ext uri="{FF2B5EF4-FFF2-40B4-BE49-F238E27FC236}">
                <a16:creationId xmlns:a16="http://schemas.microsoft.com/office/drawing/2014/main" id="{AC919567-E55B-4E75-853B-51ED8A46EEB3}"/>
              </a:ext>
            </a:extLst>
          </p:cNvPr>
          <p:cNvSpPr>
            <a:spLocks noEditPoints="1"/>
          </p:cNvSpPr>
          <p:nvPr/>
        </p:nvSpPr>
        <p:spPr bwMode="auto">
          <a:xfrm>
            <a:off x="3100761" y="5409806"/>
            <a:ext cx="291022" cy="283806"/>
          </a:xfrm>
          <a:custGeom>
            <a:avLst/>
            <a:gdLst>
              <a:gd name="T0" fmla="*/ 44 w 121"/>
              <a:gd name="T1" fmla="*/ 104 h 118"/>
              <a:gd name="T2" fmla="*/ 77 w 121"/>
              <a:gd name="T3" fmla="*/ 117 h 118"/>
              <a:gd name="T4" fmla="*/ 77 w 121"/>
              <a:gd name="T5" fmla="*/ 14 h 118"/>
              <a:gd name="T6" fmla="*/ 44 w 121"/>
              <a:gd name="T7" fmla="*/ 1 h 118"/>
              <a:gd name="T8" fmla="*/ 44 w 121"/>
              <a:gd name="T9" fmla="*/ 104 h 118"/>
              <a:gd name="T10" fmla="*/ 0 w 121"/>
              <a:gd name="T11" fmla="*/ 118 h 118"/>
              <a:gd name="T12" fmla="*/ 37 w 121"/>
              <a:gd name="T13" fmla="*/ 104 h 118"/>
              <a:gd name="T14" fmla="*/ 37 w 121"/>
              <a:gd name="T15" fmla="*/ 1 h 118"/>
              <a:gd name="T16" fmla="*/ 0 w 121"/>
              <a:gd name="T17" fmla="*/ 15 h 118"/>
              <a:gd name="T18" fmla="*/ 0 w 121"/>
              <a:gd name="T19" fmla="*/ 118 h 118"/>
              <a:gd name="T20" fmla="*/ 84 w 121"/>
              <a:gd name="T21" fmla="*/ 14 h 118"/>
              <a:gd name="T22" fmla="*/ 84 w 121"/>
              <a:gd name="T23" fmla="*/ 117 h 118"/>
              <a:gd name="T24" fmla="*/ 121 w 121"/>
              <a:gd name="T25" fmla="*/ 103 h 118"/>
              <a:gd name="T26" fmla="*/ 121 w 121"/>
              <a:gd name="T27" fmla="*/ 0 h 118"/>
              <a:gd name="T28" fmla="*/ 84 w 121"/>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 h="118">
                <a:moveTo>
                  <a:pt x="44" y="104"/>
                </a:moveTo>
                <a:lnTo>
                  <a:pt x="77" y="117"/>
                </a:lnTo>
                <a:lnTo>
                  <a:pt x="77" y="14"/>
                </a:lnTo>
                <a:lnTo>
                  <a:pt x="44" y="1"/>
                </a:lnTo>
                <a:lnTo>
                  <a:pt x="44" y="104"/>
                </a:lnTo>
                <a:close/>
                <a:moveTo>
                  <a:pt x="0" y="118"/>
                </a:moveTo>
                <a:lnTo>
                  <a:pt x="37" y="104"/>
                </a:lnTo>
                <a:lnTo>
                  <a:pt x="37" y="1"/>
                </a:lnTo>
                <a:lnTo>
                  <a:pt x="0" y="15"/>
                </a:lnTo>
                <a:lnTo>
                  <a:pt x="0" y="118"/>
                </a:lnTo>
                <a:close/>
                <a:moveTo>
                  <a:pt x="84" y="14"/>
                </a:moveTo>
                <a:lnTo>
                  <a:pt x="84" y="117"/>
                </a:lnTo>
                <a:lnTo>
                  <a:pt x="121" y="103"/>
                </a:lnTo>
                <a:lnTo>
                  <a:pt x="121" y="0"/>
                </a:lnTo>
                <a:lnTo>
                  <a:pt x="84"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3">
            <a:extLst>
              <a:ext uri="{FF2B5EF4-FFF2-40B4-BE49-F238E27FC236}">
                <a16:creationId xmlns:a16="http://schemas.microsoft.com/office/drawing/2014/main" id="{81047C6F-9681-4220-A47E-92241CF3E9C1}"/>
              </a:ext>
            </a:extLst>
          </p:cNvPr>
          <p:cNvSpPr>
            <a:spLocks/>
          </p:cNvSpPr>
          <p:nvPr/>
        </p:nvSpPr>
        <p:spPr bwMode="auto">
          <a:xfrm>
            <a:off x="6390103" y="5416590"/>
            <a:ext cx="149762" cy="270238"/>
          </a:xfrm>
          <a:custGeom>
            <a:avLst/>
            <a:gdLst>
              <a:gd name="T0" fmla="*/ 51 w 51"/>
              <a:gd name="T1" fmla="*/ 100 h 100"/>
              <a:gd name="T2" fmla="*/ 26 w 51"/>
              <a:gd name="T3" fmla="*/ 75 h 100"/>
              <a:gd name="T4" fmla="*/ 0 w 51"/>
              <a:gd name="T5" fmla="*/ 100 h 100"/>
              <a:gd name="T6" fmla="*/ 0 w 51"/>
              <a:gd name="T7" fmla="*/ 0 h 100"/>
              <a:gd name="T8" fmla="*/ 51 w 51"/>
              <a:gd name="T9" fmla="*/ 0 h 100"/>
              <a:gd name="T10" fmla="*/ 51 w 51"/>
              <a:gd name="T11" fmla="*/ 100 h 100"/>
            </a:gdLst>
            <a:ahLst/>
            <a:cxnLst>
              <a:cxn ang="0">
                <a:pos x="T0" y="T1"/>
              </a:cxn>
              <a:cxn ang="0">
                <a:pos x="T2" y="T3"/>
              </a:cxn>
              <a:cxn ang="0">
                <a:pos x="T4" y="T5"/>
              </a:cxn>
              <a:cxn ang="0">
                <a:pos x="T6" y="T7"/>
              </a:cxn>
              <a:cxn ang="0">
                <a:pos x="T8" y="T9"/>
              </a:cxn>
              <a:cxn ang="0">
                <a:pos x="T10" y="T11"/>
              </a:cxn>
            </a:cxnLst>
            <a:rect l="0" t="0" r="r" b="b"/>
            <a:pathLst>
              <a:path w="51" h="100">
                <a:moveTo>
                  <a:pt x="51" y="100"/>
                </a:moveTo>
                <a:lnTo>
                  <a:pt x="26" y="75"/>
                </a:lnTo>
                <a:lnTo>
                  <a:pt x="0" y="100"/>
                </a:lnTo>
                <a:lnTo>
                  <a:pt x="0" y="0"/>
                </a:lnTo>
                <a:lnTo>
                  <a:pt x="51" y="0"/>
                </a:lnTo>
                <a:lnTo>
                  <a:pt x="51"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5">
            <a:extLst>
              <a:ext uri="{FF2B5EF4-FFF2-40B4-BE49-F238E27FC236}">
                <a16:creationId xmlns:a16="http://schemas.microsoft.com/office/drawing/2014/main" id="{C1A1313D-E558-4E91-8FDD-9DEE68447A92}"/>
              </a:ext>
            </a:extLst>
          </p:cNvPr>
          <p:cNvSpPr>
            <a:spLocks/>
          </p:cNvSpPr>
          <p:nvPr/>
        </p:nvSpPr>
        <p:spPr bwMode="auto">
          <a:xfrm>
            <a:off x="8606462" y="5395067"/>
            <a:ext cx="329629" cy="313284"/>
          </a:xfrm>
          <a:custGeom>
            <a:avLst/>
            <a:gdLst>
              <a:gd name="T0" fmla="*/ 105 w 105"/>
              <a:gd name="T1" fmla="*/ 83 h 99"/>
              <a:gd name="T2" fmla="*/ 93 w 105"/>
              <a:gd name="T3" fmla="*/ 75 h 99"/>
              <a:gd name="T4" fmla="*/ 76 w 105"/>
              <a:gd name="T5" fmla="*/ 69 h 99"/>
              <a:gd name="T6" fmla="*/ 72 w 105"/>
              <a:gd name="T7" fmla="*/ 67 h 99"/>
              <a:gd name="T8" fmla="*/ 67 w 105"/>
              <a:gd name="T9" fmla="*/ 60 h 99"/>
              <a:gd name="T10" fmla="*/ 64 w 105"/>
              <a:gd name="T11" fmla="*/ 59 h 99"/>
              <a:gd name="T12" fmla="*/ 67 w 105"/>
              <a:gd name="T13" fmla="*/ 54 h 99"/>
              <a:gd name="T14" fmla="*/ 68 w 105"/>
              <a:gd name="T15" fmla="*/ 47 h 99"/>
              <a:gd name="T16" fmla="*/ 72 w 105"/>
              <a:gd name="T17" fmla="*/ 44 h 99"/>
              <a:gd name="T18" fmla="*/ 73 w 105"/>
              <a:gd name="T19" fmla="*/ 40 h 99"/>
              <a:gd name="T20" fmla="*/ 73 w 105"/>
              <a:gd name="T21" fmla="*/ 32 h 99"/>
              <a:gd name="T22" fmla="*/ 72 w 105"/>
              <a:gd name="T23" fmla="*/ 29 h 99"/>
              <a:gd name="T24" fmla="*/ 72 w 105"/>
              <a:gd name="T25" fmla="*/ 19 h 99"/>
              <a:gd name="T26" fmla="*/ 71 w 105"/>
              <a:gd name="T27" fmla="*/ 11 h 99"/>
              <a:gd name="T28" fmla="*/ 69 w 105"/>
              <a:gd name="T29" fmla="*/ 7 h 99"/>
              <a:gd name="T30" fmla="*/ 65 w 105"/>
              <a:gd name="T31" fmla="*/ 7 h 99"/>
              <a:gd name="T32" fmla="*/ 63 w 105"/>
              <a:gd name="T33" fmla="*/ 5 h 99"/>
              <a:gd name="T34" fmla="*/ 41 w 105"/>
              <a:gd name="T35" fmla="*/ 5 h 99"/>
              <a:gd name="T36" fmla="*/ 33 w 105"/>
              <a:gd name="T37" fmla="*/ 29 h 99"/>
              <a:gd name="T38" fmla="*/ 32 w 105"/>
              <a:gd name="T39" fmla="*/ 34 h 99"/>
              <a:gd name="T40" fmla="*/ 35 w 105"/>
              <a:gd name="T41" fmla="*/ 45 h 99"/>
              <a:gd name="T42" fmla="*/ 37 w 105"/>
              <a:gd name="T43" fmla="*/ 46 h 99"/>
              <a:gd name="T44" fmla="*/ 38 w 105"/>
              <a:gd name="T45" fmla="*/ 55 h 99"/>
              <a:gd name="T46" fmla="*/ 41 w 105"/>
              <a:gd name="T47" fmla="*/ 59 h 99"/>
              <a:gd name="T48" fmla="*/ 38 w 105"/>
              <a:gd name="T49" fmla="*/ 60 h 99"/>
              <a:gd name="T50" fmla="*/ 34 w 105"/>
              <a:gd name="T51" fmla="*/ 67 h 99"/>
              <a:gd name="T52" fmla="*/ 29 w 105"/>
              <a:gd name="T53" fmla="*/ 69 h 99"/>
              <a:gd name="T54" fmla="*/ 13 w 105"/>
              <a:gd name="T55" fmla="*/ 75 h 99"/>
              <a:gd name="T56" fmla="*/ 1 w 105"/>
              <a:gd name="T57" fmla="*/ 83 h 99"/>
              <a:gd name="T58" fmla="*/ 0 w 105"/>
              <a:gd name="T59" fmla="*/ 99 h 99"/>
              <a:gd name="T60" fmla="*/ 47 w 105"/>
              <a:gd name="T61" fmla="*/ 99 h 99"/>
              <a:gd name="T62" fmla="*/ 50 w 105"/>
              <a:gd name="T63" fmla="*/ 76 h 99"/>
              <a:gd name="T64" fmla="*/ 47 w 105"/>
              <a:gd name="T65" fmla="*/ 70 h 99"/>
              <a:gd name="T66" fmla="*/ 54 w 105"/>
              <a:gd name="T67" fmla="*/ 67 h 99"/>
              <a:gd name="T68" fmla="*/ 59 w 105"/>
              <a:gd name="T69" fmla="*/ 70 h 99"/>
              <a:gd name="T70" fmla="*/ 56 w 105"/>
              <a:gd name="T71" fmla="*/ 76 h 99"/>
              <a:gd name="T72" fmla="*/ 61 w 105"/>
              <a:gd name="T73" fmla="*/ 99 h 99"/>
              <a:gd name="T74" fmla="*/ 105 w 105"/>
              <a:gd name="T75" fmla="*/ 99 h 99"/>
              <a:gd name="T76" fmla="*/ 105 w 105"/>
              <a:gd name="T77" fmla="*/ 8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99">
                <a:moveTo>
                  <a:pt x="105" y="83"/>
                </a:moveTo>
                <a:cubicBezTo>
                  <a:pt x="103" y="78"/>
                  <a:pt x="98" y="78"/>
                  <a:pt x="93" y="75"/>
                </a:cubicBezTo>
                <a:cubicBezTo>
                  <a:pt x="88" y="73"/>
                  <a:pt x="82" y="71"/>
                  <a:pt x="76" y="69"/>
                </a:cubicBezTo>
                <a:cubicBezTo>
                  <a:pt x="75" y="68"/>
                  <a:pt x="73" y="68"/>
                  <a:pt x="72" y="67"/>
                </a:cubicBezTo>
                <a:cubicBezTo>
                  <a:pt x="70" y="66"/>
                  <a:pt x="68" y="62"/>
                  <a:pt x="67" y="60"/>
                </a:cubicBezTo>
                <a:cubicBezTo>
                  <a:pt x="66" y="60"/>
                  <a:pt x="65" y="60"/>
                  <a:pt x="64" y="59"/>
                </a:cubicBezTo>
                <a:cubicBezTo>
                  <a:pt x="65" y="56"/>
                  <a:pt x="67" y="56"/>
                  <a:pt x="67" y="54"/>
                </a:cubicBezTo>
                <a:cubicBezTo>
                  <a:pt x="68" y="52"/>
                  <a:pt x="67" y="49"/>
                  <a:pt x="68" y="47"/>
                </a:cubicBezTo>
                <a:cubicBezTo>
                  <a:pt x="69" y="45"/>
                  <a:pt x="71" y="45"/>
                  <a:pt x="72" y="44"/>
                </a:cubicBezTo>
                <a:cubicBezTo>
                  <a:pt x="73" y="43"/>
                  <a:pt x="73" y="41"/>
                  <a:pt x="73" y="40"/>
                </a:cubicBezTo>
                <a:cubicBezTo>
                  <a:pt x="74" y="38"/>
                  <a:pt x="74" y="34"/>
                  <a:pt x="73" y="32"/>
                </a:cubicBezTo>
                <a:cubicBezTo>
                  <a:pt x="72" y="31"/>
                  <a:pt x="72" y="31"/>
                  <a:pt x="72" y="29"/>
                </a:cubicBezTo>
                <a:cubicBezTo>
                  <a:pt x="71" y="27"/>
                  <a:pt x="72" y="20"/>
                  <a:pt x="72" y="19"/>
                </a:cubicBezTo>
                <a:cubicBezTo>
                  <a:pt x="72" y="15"/>
                  <a:pt x="72" y="15"/>
                  <a:pt x="71" y="11"/>
                </a:cubicBezTo>
                <a:cubicBezTo>
                  <a:pt x="71" y="11"/>
                  <a:pt x="70" y="8"/>
                  <a:pt x="69" y="7"/>
                </a:cubicBezTo>
                <a:cubicBezTo>
                  <a:pt x="65" y="7"/>
                  <a:pt x="65" y="7"/>
                  <a:pt x="65" y="7"/>
                </a:cubicBezTo>
                <a:cubicBezTo>
                  <a:pt x="63" y="5"/>
                  <a:pt x="63" y="5"/>
                  <a:pt x="63" y="5"/>
                </a:cubicBezTo>
                <a:cubicBezTo>
                  <a:pt x="55" y="0"/>
                  <a:pt x="46" y="3"/>
                  <a:pt x="41" y="5"/>
                </a:cubicBezTo>
                <a:cubicBezTo>
                  <a:pt x="34" y="7"/>
                  <a:pt x="30" y="14"/>
                  <a:pt x="33" y="29"/>
                </a:cubicBezTo>
                <a:cubicBezTo>
                  <a:pt x="33" y="31"/>
                  <a:pt x="31" y="32"/>
                  <a:pt x="32" y="34"/>
                </a:cubicBezTo>
                <a:cubicBezTo>
                  <a:pt x="32" y="37"/>
                  <a:pt x="32" y="44"/>
                  <a:pt x="35" y="45"/>
                </a:cubicBezTo>
                <a:cubicBezTo>
                  <a:pt x="35" y="46"/>
                  <a:pt x="37" y="46"/>
                  <a:pt x="37" y="46"/>
                </a:cubicBezTo>
                <a:cubicBezTo>
                  <a:pt x="37" y="49"/>
                  <a:pt x="38" y="52"/>
                  <a:pt x="38" y="55"/>
                </a:cubicBezTo>
                <a:cubicBezTo>
                  <a:pt x="38" y="56"/>
                  <a:pt x="40" y="57"/>
                  <a:pt x="41" y="59"/>
                </a:cubicBezTo>
                <a:cubicBezTo>
                  <a:pt x="38" y="60"/>
                  <a:pt x="38" y="60"/>
                  <a:pt x="38" y="60"/>
                </a:cubicBezTo>
                <a:cubicBezTo>
                  <a:pt x="38" y="62"/>
                  <a:pt x="36" y="66"/>
                  <a:pt x="34" y="67"/>
                </a:cubicBezTo>
                <a:cubicBezTo>
                  <a:pt x="32" y="68"/>
                  <a:pt x="31" y="68"/>
                  <a:pt x="29" y="69"/>
                </a:cubicBezTo>
                <a:cubicBezTo>
                  <a:pt x="24" y="71"/>
                  <a:pt x="18" y="73"/>
                  <a:pt x="13" y="75"/>
                </a:cubicBezTo>
                <a:cubicBezTo>
                  <a:pt x="8" y="78"/>
                  <a:pt x="2" y="78"/>
                  <a:pt x="1" y="83"/>
                </a:cubicBezTo>
                <a:cubicBezTo>
                  <a:pt x="1" y="87"/>
                  <a:pt x="0" y="95"/>
                  <a:pt x="0" y="99"/>
                </a:cubicBezTo>
                <a:cubicBezTo>
                  <a:pt x="47" y="99"/>
                  <a:pt x="47" y="99"/>
                  <a:pt x="47" y="99"/>
                </a:cubicBezTo>
                <a:cubicBezTo>
                  <a:pt x="50" y="76"/>
                  <a:pt x="50" y="76"/>
                  <a:pt x="50" y="76"/>
                </a:cubicBezTo>
                <a:cubicBezTo>
                  <a:pt x="47" y="70"/>
                  <a:pt x="47" y="70"/>
                  <a:pt x="47" y="70"/>
                </a:cubicBezTo>
                <a:cubicBezTo>
                  <a:pt x="54" y="67"/>
                  <a:pt x="54" y="67"/>
                  <a:pt x="54" y="67"/>
                </a:cubicBezTo>
                <a:cubicBezTo>
                  <a:pt x="59" y="70"/>
                  <a:pt x="59" y="70"/>
                  <a:pt x="59" y="70"/>
                </a:cubicBezTo>
                <a:cubicBezTo>
                  <a:pt x="56" y="76"/>
                  <a:pt x="56" y="76"/>
                  <a:pt x="56" y="76"/>
                </a:cubicBezTo>
                <a:cubicBezTo>
                  <a:pt x="61" y="99"/>
                  <a:pt x="61" y="99"/>
                  <a:pt x="61" y="99"/>
                </a:cubicBezTo>
                <a:cubicBezTo>
                  <a:pt x="105" y="99"/>
                  <a:pt x="105" y="99"/>
                  <a:pt x="105" y="99"/>
                </a:cubicBezTo>
                <a:cubicBezTo>
                  <a:pt x="105" y="95"/>
                  <a:pt x="105" y="87"/>
                  <a:pt x="105"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6">
            <a:extLst>
              <a:ext uri="{FF2B5EF4-FFF2-40B4-BE49-F238E27FC236}">
                <a16:creationId xmlns:a16="http://schemas.microsoft.com/office/drawing/2014/main" id="{3D896E89-BEF5-4E74-AE62-984FEA4F9D00}"/>
              </a:ext>
            </a:extLst>
          </p:cNvPr>
          <p:cNvSpPr>
            <a:spLocks noEditPoints="1"/>
          </p:cNvSpPr>
          <p:nvPr/>
        </p:nvSpPr>
        <p:spPr bwMode="auto">
          <a:xfrm>
            <a:off x="9696319" y="5397614"/>
            <a:ext cx="329629" cy="308190"/>
          </a:xfrm>
          <a:custGeom>
            <a:avLst/>
            <a:gdLst>
              <a:gd name="T0" fmla="*/ 105 w 106"/>
              <a:gd name="T1" fmla="*/ 83 h 99"/>
              <a:gd name="T2" fmla="*/ 93 w 106"/>
              <a:gd name="T3" fmla="*/ 75 h 99"/>
              <a:gd name="T4" fmla="*/ 76 w 106"/>
              <a:gd name="T5" fmla="*/ 69 h 99"/>
              <a:gd name="T6" fmla="*/ 72 w 106"/>
              <a:gd name="T7" fmla="*/ 67 h 99"/>
              <a:gd name="T8" fmla="*/ 67 w 106"/>
              <a:gd name="T9" fmla="*/ 60 h 99"/>
              <a:gd name="T10" fmla="*/ 65 w 106"/>
              <a:gd name="T11" fmla="*/ 59 h 99"/>
              <a:gd name="T12" fmla="*/ 67 w 106"/>
              <a:gd name="T13" fmla="*/ 54 h 99"/>
              <a:gd name="T14" fmla="*/ 69 w 106"/>
              <a:gd name="T15" fmla="*/ 47 h 99"/>
              <a:gd name="T16" fmla="*/ 72 w 106"/>
              <a:gd name="T17" fmla="*/ 44 h 99"/>
              <a:gd name="T18" fmla="*/ 73 w 106"/>
              <a:gd name="T19" fmla="*/ 40 h 99"/>
              <a:gd name="T20" fmla="*/ 73 w 106"/>
              <a:gd name="T21" fmla="*/ 32 h 99"/>
              <a:gd name="T22" fmla="*/ 72 w 106"/>
              <a:gd name="T23" fmla="*/ 29 h 99"/>
              <a:gd name="T24" fmla="*/ 72 w 106"/>
              <a:gd name="T25" fmla="*/ 19 h 99"/>
              <a:gd name="T26" fmla="*/ 72 w 106"/>
              <a:gd name="T27" fmla="*/ 11 h 99"/>
              <a:gd name="T28" fmla="*/ 69 w 106"/>
              <a:gd name="T29" fmla="*/ 7 h 99"/>
              <a:gd name="T30" fmla="*/ 65 w 106"/>
              <a:gd name="T31" fmla="*/ 7 h 99"/>
              <a:gd name="T32" fmla="*/ 63 w 106"/>
              <a:gd name="T33" fmla="*/ 5 h 99"/>
              <a:gd name="T34" fmla="*/ 41 w 106"/>
              <a:gd name="T35" fmla="*/ 5 h 99"/>
              <a:gd name="T36" fmla="*/ 33 w 106"/>
              <a:gd name="T37" fmla="*/ 29 h 99"/>
              <a:gd name="T38" fmla="*/ 32 w 106"/>
              <a:gd name="T39" fmla="*/ 34 h 99"/>
              <a:gd name="T40" fmla="*/ 35 w 106"/>
              <a:gd name="T41" fmla="*/ 45 h 99"/>
              <a:gd name="T42" fmla="*/ 37 w 106"/>
              <a:gd name="T43" fmla="*/ 46 h 99"/>
              <a:gd name="T44" fmla="*/ 38 w 106"/>
              <a:gd name="T45" fmla="*/ 55 h 99"/>
              <a:gd name="T46" fmla="*/ 41 w 106"/>
              <a:gd name="T47" fmla="*/ 59 h 99"/>
              <a:gd name="T48" fmla="*/ 39 w 106"/>
              <a:gd name="T49" fmla="*/ 60 h 99"/>
              <a:gd name="T50" fmla="*/ 34 w 106"/>
              <a:gd name="T51" fmla="*/ 67 h 99"/>
              <a:gd name="T52" fmla="*/ 30 w 106"/>
              <a:gd name="T53" fmla="*/ 69 h 99"/>
              <a:gd name="T54" fmla="*/ 13 w 106"/>
              <a:gd name="T55" fmla="*/ 75 h 99"/>
              <a:gd name="T56" fmla="*/ 1 w 106"/>
              <a:gd name="T57" fmla="*/ 83 h 99"/>
              <a:gd name="T58" fmla="*/ 1 w 106"/>
              <a:gd name="T59" fmla="*/ 99 h 99"/>
              <a:gd name="T60" fmla="*/ 105 w 106"/>
              <a:gd name="T61" fmla="*/ 99 h 99"/>
              <a:gd name="T62" fmla="*/ 105 w 106"/>
              <a:gd name="T63" fmla="*/ 83 h 99"/>
              <a:gd name="T64" fmla="*/ 83 w 106"/>
              <a:gd name="T65" fmla="*/ 95 h 99"/>
              <a:gd name="T66" fmla="*/ 65 w 106"/>
              <a:gd name="T67" fmla="*/ 95 h 99"/>
              <a:gd name="T68" fmla="*/ 65 w 106"/>
              <a:gd name="T69" fmla="*/ 87 h 99"/>
              <a:gd name="T70" fmla="*/ 83 w 106"/>
              <a:gd name="T71" fmla="*/ 87 h 99"/>
              <a:gd name="T72" fmla="*/ 83 w 106"/>
              <a:gd name="T73"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 h="99">
                <a:moveTo>
                  <a:pt x="105" y="83"/>
                </a:moveTo>
                <a:cubicBezTo>
                  <a:pt x="103" y="78"/>
                  <a:pt x="98" y="78"/>
                  <a:pt x="93" y="75"/>
                </a:cubicBezTo>
                <a:cubicBezTo>
                  <a:pt x="88" y="73"/>
                  <a:pt x="82" y="71"/>
                  <a:pt x="76" y="69"/>
                </a:cubicBezTo>
                <a:cubicBezTo>
                  <a:pt x="75" y="68"/>
                  <a:pt x="73" y="68"/>
                  <a:pt x="72" y="67"/>
                </a:cubicBezTo>
                <a:cubicBezTo>
                  <a:pt x="70" y="66"/>
                  <a:pt x="68" y="62"/>
                  <a:pt x="67" y="60"/>
                </a:cubicBezTo>
                <a:cubicBezTo>
                  <a:pt x="66" y="60"/>
                  <a:pt x="66" y="60"/>
                  <a:pt x="65" y="59"/>
                </a:cubicBezTo>
                <a:cubicBezTo>
                  <a:pt x="65" y="56"/>
                  <a:pt x="67" y="56"/>
                  <a:pt x="67" y="54"/>
                </a:cubicBezTo>
                <a:cubicBezTo>
                  <a:pt x="68" y="52"/>
                  <a:pt x="67" y="49"/>
                  <a:pt x="69" y="47"/>
                </a:cubicBezTo>
                <a:cubicBezTo>
                  <a:pt x="69" y="45"/>
                  <a:pt x="71" y="45"/>
                  <a:pt x="72" y="44"/>
                </a:cubicBezTo>
                <a:cubicBezTo>
                  <a:pt x="73" y="43"/>
                  <a:pt x="73" y="41"/>
                  <a:pt x="73" y="40"/>
                </a:cubicBezTo>
                <a:cubicBezTo>
                  <a:pt x="74" y="38"/>
                  <a:pt x="74" y="34"/>
                  <a:pt x="73" y="32"/>
                </a:cubicBezTo>
                <a:cubicBezTo>
                  <a:pt x="72" y="31"/>
                  <a:pt x="72" y="31"/>
                  <a:pt x="72" y="29"/>
                </a:cubicBezTo>
                <a:cubicBezTo>
                  <a:pt x="72" y="27"/>
                  <a:pt x="72" y="20"/>
                  <a:pt x="72" y="19"/>
                </a:cubicBezTo>
                <a:cubicBezTo>
                  <a:pt x="72" y="15"/>
                  <a:pt x="72" y="15"/>
                  <a:pt x="72" y="11"/>
                </a:cubicBezTo>
                <a:cubicBezTo>
                  <a:pt x="72" y="11"/>
                  <a:pt x="70" y="8"/>
                  <a:pt x="69" y="7"/>
                </a:cubicBezTo>
                <a:cubicBezTo>
                  <a:pt x="65" y="7"/>
                  <a:pt x="65" y="7"/>
                  <a:pt x="65" y="7"/>
                </a:cubicBezTo>
                <a:cubicBezTo>
                  <a:pt x="63" y="5"/>
                  <a:pt x="63" y="5"/>
                  <a:pt x="63" y="5"/>
                </a:cubicBezTo>
                <a:cubicBezTo>
                  <a:pt x="55" y="0"/>
                  <a:pt x="46" y="3"/>
                  <a:pt x="41" y="5"/>
                </a:cubicBezTo>
                <a:cubicBezTo>
                  <a:pt x="34" y="7"/>
                  <a:pt x="30" y="14"/>
                  <a:pt x="33" y="29"/>
                </a:cubicBezTo>
                <a:cubicBezTo>
                  <a:pt x="33" y="31"/>
                  <a:pt x="32" y="32"/>
                  <a:pt x="32" y="34"/>
                </a:cubicBezTo>
                <a:cubicBezTo>
                  <a:pt x="32" y="37"/>
                  <a:pt x="32" y="44"/>
                  <a:pt x="35" y="45"/>
                </a:cubicBezTo>
                <a:cubicBezTo>
                  <a:pt x="35" y="46"/>
                  <a:pt x="37" y="46"/>
                  <a:pt x="37" y="46"/>
                </a:cubicBezTo>
                <a:cubicBezTo>
                  <a:pt x="37" y="49"/>
                  <a:pt x="38" y="52"/>
                  <a:pt x="38" y="55"/>
                </a:cubicBezTo>
                <a:cubicBezTo>
                  <a:pt x="39" y="56"/>
                  <a:pt x="40" y="57"/>
                  <a:pt x="41" y="59"/>
                </a:cubicBezTo>
                <a:cubicBezTo>
                  <a:pt x="39" y="60"/>
                  <a:pt x="39" y="60"/>
                  <a:pt x="39" y="60"/>
                </a:cubicBezTo>
                <a:cubicBezTo>
                  <a:pt x="38" y="62"/>
                  <a:pt x="36" y="66"/>
                  <a:pt x="34" y="67"/>
                </a:cubicBezTo>
                <a:cubicBezTo>
                  <a:pt x="33" y="68"/>
                  <a:pt x="31" y="68"/>
                  <a:pt x="30" y="69"/>
                </a:cubicBezTo>
                <a:cubicBezTo>
                  <a:pt x="24" y="71"/>
                  <a:pt x="18" y="73"/>
                  <a:pt x="13" y="75"/>
                </a:cubicBezTo>
                <a:cubicBezTo>
                  <a:pt x="8" y="78"/>
                  <a:pt x="3" y="78"/>
                  <a:pt x="1" y="83"/>
                </a:cubicBezTo>
                <a:cubicBezTo>
                  <a:pt x="1" y="87"/>
                  <a:pt x="0" y="95"/>
                  <a:pt x="1" y="99"/>
                </a:cubicBezTo>
                <a:cubicBezTo>
                  <a:pt x="105" y="99"/>
                  <a:pt x="105" y="99"/>
                  <a:pt x="105" y="99"/>
                </a:cubicBezTo>
                <a:cubicBezTo>
                  <a:pt x="106" y="95"/>
                  <a:pt x="105" y="87"/>
                  <a:pt x="105" y="83"/>
                </a:cubicBezTo>
                <a:close/>
                <a:moveTo>
                  <a:pt x="83" y="95"/>
                </a:moveTo>
                <a:cubicBezTo>
                  <a:pt x="65" y="95"/>
                  <a:pt x="65" y="95"/>
                  <a:pt x="65" y="95"/>
                </a:cubicBezTo>
                <a:cubicBezTo>
                  <a:pt x="65" y="87"/>
                  <a:pt x="65" y="87"/>
                  <a:pt x="65" y="87"/>
                </a:cubicBezTo>
                <a:cubicBezTo>
                  <a:pt x="83" y="87"/>
                  <a:pt x="83" y="87"/>
                  <a:pt x="83" y="87"/>
                </a:cubicBezTo>
                <a:lnTo>
                  <a:pt x="83"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7">
            <a:extLst>
              <a:ext uri="{FF2B5EF4-FFF2-40B4-BE49-F238E27FC236}">
                <a16:creationId xmlns:a16="http://schemas.microsoft.com/office/drawing/2014/main" id="{CEC8315E-E16D-4FF6-A89F-4D21AE1D587E}"/>
              </a:ext>
            </a:extLst>
          </p:cNvPr>
          <p:cNvSpPr>
            <a:spLocks/>
          </p:cNvSpPr>
          <p:nvPr/>
        </p:nvSpPr>
        <p:spPr bwMode="auto">
          <a:xfrm>
            <a:off x="7564076" y="5418391"/>
            <a:ext cx="237882" cy="266636"/>
          </a:xfrm>
          <a:custGeom>
            <a:avLst/>
            <a:gdLst>
              <a:gd name="T0" fmla="*/ 75 w 79"/>
              <a:gd name="T1" fmla="*/ 21 h 88"/>
              <a:gd name="T2" fmla="*/ 72 w 79"/>
              <a:gd name="T3" fmla="*/ 20 h 88"/>
              <a:gd name="T4" fmla="*/ 66 w 79"/>
              <a:gd name="T5" fmla="*/ 23 h 88"/>
              <a:gd name="T6" fmla="*/ 66 w 79"/>
              <a:gd name="T7" fmla="*/ 23 h 88"/>
              <a:gd name="T8" fmla="*/ 66 w 79"/>
              <a:gd name="T9" fmla="*/ 23 h 88"/>
              <a:gd name="T10" fmla="*/ 59 w 79"/>
              <a:gd name="T11" fmla="*/ 38 h 88"/>
              <a:gd name="T12" fmla="*/ 59 w 79"/>
              <a:gd name="T13" fmla="*/ 38 h 88"/>
              <a:gd name="T14" fmla="*/ 64 w 79"/>
              <a:gd name="T15" fmla="*/ 14 h 88"/>
              <a:gd name="T16" fmla="*/ 59 w 79"/>
              <a:gd name="T17" fmla="*/ 6 h 88"/>
              <a:gd name="T18" fmla="*/ 57 w 79"/>
              <a:gd name="T19" fmla="*/ 6 h 88"/>
              <a:gd name="T20" fmla="*/ 51 w 79"/>
              <a:gd name="T21" fmla="*/ 11 h 88"/>
              <a:gd name="T22" fmla="*/ 47 w 79"/>
              <a:gd name="T23" fmla="*/ 34 h 88"/>
              <a:gd name="T24" fmla="*/ 45 w 79"/>
              <a:gd name="T25" fmla="*/ 6 h 88"/>
              <a:gd name="T26" fmla="*/ 38 w 79"/>
              <a:gd name="T27" fmla="*/ 0 h 88"/>
              <a:gd name="T28" fmla="*/ 38 w 79"/>
              <a:gd name="T29" fmla="*/ 0 h 88"/>
              <a:gd name="T30" fmla="*/ 32 w 79"/>
              <a:gd name="T31" fmla="*/ 7 h 88"/>
              <a:gd name="T32" fmla="*/ 34 w 79"/>
              <a:gd name="T33" fmla="*/ 36 h 88"/>
              <a:gd name="T34" fmla="*/ 34 w 79"/>
              <a:gd name="T35" fmla="*/ 38 h 88"/>
              <a:gd name="T36" fmla="*/ 33 w 79"/>
              <a:gd name="T37" fmla="*/ 37 h 88"/>
              <a:gd name="T38" fmla="*/ 33 w 79"/>
              <a:gd name="T39" fmla="*/ 36 h 88"/>
              <a:gd name="T40" fmla="*/ 26 w 79"/>
              <a:gd name="T41" fmla="*/ 12 h 88"/>
              <a:gd name="T42" fmla="*/ 20 w 79"/>
              <a:gd name="T43" fmla="*/ 8 h 88"/>
              <a:gd name="T44" fmla="*/ 18 w 79"/>
              <a:gd name="T45" fmla="*/ 8 h 88"/>
              <a:gd name="T46" fmla="*/ 14 w 79"/>
              <a:gd name="T47" fmla="*/ 11 h 88"/>
              <a:gd name="T48" fmla="*/ 14 w 79"/>
              <a:gd name="T49" fmla="*/ 16 h 88"/>
              <a:gd name="T50" fmla="*/ 21 w 79"/>
              <a:gd name="T51" fmla="*/ 40 h 88"/>
              <a:gd name="T52" fmla="*/ 22 w 79"/>
              <a:gd name="T53" fmla="*/ 53 h 88"/>
              <a:gd name="T54" fmla="*/ 22 w 79"/>
              <a:gd name="T55" fmla="*/ 53 h 88"/>
              <a:gd name="T56" fmla="*/ 20 w 79"/>
              <a:gd name="T57" fmla="*/ 52 h 88"/>
              <a:gd name="T58" fmla="*/ 11 w 79"/>
              <a:gd name="T59" fmla="*/ 46 h 88"/>
              <a:gd name="T60" fmla="*/ 7 w 79"/>
              <a:gd name="T61" fmla="*/ 44 h 88"/>
              <a:gd name="T62" fmla="*/ 2 w 79"/>
              <a:gd name="T63" fmla="*/ 46 h 88"/>
              <a:gd name="T64" fmla="*/ 0 w 79"/>
              <a:gd name="T65" fmla="*/ 51 h 88"/>
              <a:gd name="T66" fmla="*/ 3 w 79"/>
              <a:gd name="T67" fmla="*/ 55 h 88"/>
              <a:gd name="T68" fmla="*/ 18 w 79"/>
              <a:gd name="T69" fmla="*/ 68 h 88"/>
              <a:gd name="T70" fmla="*/ 27 w 79"/>
              <a:gd name="T71" fmla="*/ 79 h 88"/>
              <a:gd name="T72" fmla="*/ 27 w 79"/>
              <a:gd name="T73" fmla="*/ 86 h 88"/>
              <a:gd name="T74" fmla="*/ 27 w 79"/>
              <a:gd name="T75" fmla="*/ 88 h 88"/>
              <a:gd name="T76" fmla="*/ 57 w 79"/>
              <a:gd name="T77" fmla="*/ 88 h 88"/>
              <a:gd name="T78" fmla="*/ 57 w 79"/>
              <a:gd name="T79" fmla="*/ 86 h 88"/>
              <a:gd name="T80" fmla="*/ 57 w 79"/>
              <a:gd name="T81" fmla="*/ 79 h 88"/>
              <a:gd name="T82" fmla="*/ 64 w 79"/>
              <a:gd name="T83" fmla="*/ 57 h 88"/>
              <a:gd name="T84" fmla="*/ 77 w 79"/>
              <a:gd name="T85" fmla="*/ 30 h 88"/>
              <a:gd name="T86" fmla="*/ 75 w 79"/>
              <a:gd name="T87" fmla="*/ 2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 h="88">
                <a:moveTo>
                  <a:pt x="75" y="21"/>
                </a:moveTo>
                <a:cubicBezTo>
                  <a:pt x="74" y="20"/>
                  <a:pt x="73" y="20"/>
                  <a:pt x="72" y="20"/>
                </a:cubicBezTo>
                <a:cubicBezTo>
                  <a:pt x="69" y="20"/>
                  <a:pt x="67" y="21"/>
                  <a:pt x="66" y="23"/>
                </a:cubicBezTo>
                <a:cubicBezTo>
                  <a:pt x="66" y="23"/>
                  <a:pt x="66" y="23"/>
                  <a:pt x="66" y="23"/>
                </a:cubicBezTo>
                <a:cubicBezTo>
                  <a:pt x="66" y="23"/>
                  <a:pt x="66" y="23"/>
                  <a:pt x="66" y="23"/>
                </a:cubicBezTo>
                <a:cubicBezTo>
                  <a:pt x="59" y="38"/>
                  <a:pt x="59" y="38"/>
                  <a:pt x="59" y="38"/>
                </a:cubicBezTo>
                <a:cubicBezTo>
                  <a:pt x="59" y="38"/>
                  <a:pt x="59" y="38"/>
                  <a:pt x="59" y="38"/>
                </a:cubicBezTo>
                <a:cubicBezTo>
                  <a:pt x="64" y="14"/>
                  <a:pt x="64" y="14"/>
                  <a:pt x="64" y="14"/>
                </a:cubicBezTo>
                <a:cubicBezTo>
                  <a:pt x="64" y="10"/>
                  <a:pt x="62" y="7"/>
                  <a:pt x="59" y="6"/>
                </a:cubicBezTo>
                <a:cubicBezTo>
                  <a:pt x="58" y="6"/>
                  <a:pt x="58" y="6"/>
                  <a:pt x="57" y="6"/>
                </a:cubicBezTo>
                <a:cubicBezTo>
                  <a:pt x="54" y="6"/>
                  <a:pt x="52" y="8"/>
                  <a:pt x="51" y="11"/>
                </a:cubicBezTo>
                <a:cubicBezTo>
                  <a:pt x="47" y="34"/>
                  <a:pt x="47" y="34"/>
                  <a:pt x="47" y="34"/>
                </a:cubicBezTo>
                <a:cubicBezTo>
                  <a:pt x="45" y="6"/>
                  <a:pt x="45" y="6"/>
                  <a:pt x="45" y="6"/>
                </a:cubicBezTo>
                <a:cubicBezTo>
                  <a:pt x="44" y="2"/>
                  <a:pt x="42" y="0"/>
                  <a:pt x="38" y="0"/>
                </a:cubicBezTo>
                <a:cubicBezTo>
                  <a:pt x="38" y="0"/>
                  <a:pt x="38" y="0"/>
                  <a:pt x="38" y="0"/>
                </a:cubicBezTo>
                <a:cubicBezTo>
                  <a:pt x="34" y="0"/>
                  <a:pt x="32" y="3"/>
                  <a:pt x="32" y="7"/>
                </a:cubicBezTo>
                <a:cubicBezTo>
                  <a:pt x="34" y="36"/>
                  <a:pt x="34" y="36"/>
                  <a:pt x="34" y="36"/>
                </a:cubicBezTo>
                <a:cubicBezTo>
                  <a:pt x="34" y="37"/>
                  <a:pt x="34" y="38"/>
                  <a:pt x="34" y="38"/>
                </a:cubicBezTo>
                <a:cubicBezTo>
                  <a:pt x="34" y="38"/>
                  <a:pt x="34" y="37"/>
                  <a:pt x="33" y="37"/>
                </a:cubicBezTo>
                <a:cubicBezTo>
                  <a:pt x="33" y="36"/>
                  <a:pt x="33" y="36"/>
                  <a:pt x="33" y="36"/>
                </a:cubicBezTo>
                <a:cubicBezTo>
                  <a:pt x="26" y="12"/>
                  <a:pt x="26" y="12"/>
                  <a:pt x="26" y="12"/>
                </a:cubicBezTo>
                <a:cubicBezTo>
                  <a:pt x="25" y="10"/>
                  <a:pt x="23" y="8"/>
                  <a:pt x="20" y="8"/>
                </a:cubicBezTo>
                <a:cubicBezTo>
                  <a:pt x="19" y="8"/>
                  <a:pt x="19" y="8"/>
                  <a:pt x="18" y="8"/>
                </a:cubicBezTo>
                <a:cubicBezTo>
                  <a:pt x="16" y="9"/>
                  <a:pt x="15" y="10"/>
                  <a:pt x="14" y="11"/>
                </a:cubicBezTo>
                <a:cubicBezTo>
                  <a:pt x="13" y="13"/>
                  <a:pt x="13" y="15"/>
                  <a:pt x="14" y="16"/>
                </a:cubicBezTo>
                <a:cubicBezTo>
                  <a:pt x="21" y="40"/>
                  <a:pt x="21" y="40"/>
                  <a:pt x="21" y="40"/>
                </a:cubicBezTo>
                <a:cubicBezTo>
                  <a:pt x="24" y="50"/>
                  <a:pt x="23" y="52"/>
                  <a:pt x="22" y="53"/>
                </a:cubicBezTo>
                <a:cubicBezTo>
                  <a:pt x="22" y="53"/>
                  <a:pt x="22" y="53"/>
                  <a:pt x="22" y="53"/>
                </a:cubicBezTo>
                <a:cubicBezTo>
                  <a:pt x="21" y="53"/>
                  <a:pt x="20" y="53"/>
                  <a:pt x="20" y="52"/>
                </a:cubicBezTo>
                <a:cubicBezTo>
                  <a:pt x="11" y="46"/>
                  <a:pt x="11" y="46"/>
                  <a:pt x="11" y="46"/>
                </a:cubicBezTo>
                <a:cubicBezTo>
                  <a:pt x="10" y="45"/>
                  <a:pt x="8" y="44"/>
                  <a:pt x="7" y="44"/>
                </a:cubicBezTo>
                <a:cubicBezTo>
                  <a:pt x="5" y="44"/>
                  <a:pt x="3" y="45"/>
                  <a:pt x="2" y="46"/>
                </a:cubicBezTo>
                <a:cubicBezTo>
                  <a:pt x="1" y="48"/>
                  <a:pt x="0" y="49"/>
                  <a:pt x="0" y="51"/>
                </a:cubicBezTo>
                <a:cubicBezTo>
                  <a:pt x="1" y="53"/>
                  <a:pt x="1" y="54"/>
                  <a:pt x="3" y="55"/>
                </a:cubicBezTo>
                <a:cubicBezTo>
                  <a:pt x="18" y="68"/>
                  <a:pt x="18" y="68"/>
                  <a:pt x="18" y="68"/>
                </a:cubicBezTo>
                <a:cubicBezTo>
                  <a:pt x="21" y="74"/>
                  <a:pt x="25" y="78"/>
                  <a:pt x="27" y="79"/>
                </a:cubicBezTo>
                <a:cubicBezTo>
                  <a:pt x="27" y="86"/>
                  <a:pt x="27" y="86"/>
                  <a:pt x="27" y="86"/>
                </a:cubicBezTo>
                <a:cubicBezTo>
                  <a:pt x="27" y="88"/>
                  <a:pt x="27" y="88"/>
                  <a:pt x="27" y="88"/>
                </a:cubicBezTo>
                <a:cubicBezTo>
                  <a:pt x="57" y="88"/>
                  <a:pt x="57" y="88"/>
                  <a:pt x="57" y="88"/>
                </a:cubicBezTo>
                <a:cubicBezTo>
                  <a:pt x="57" y="86"/>
                  <a:pt x="57" y="86"/>
                  <a:pt x="57" y="86"/>
                </a:cubicBezTo>
                <a:cubicBezTo>
                  <a:pt x="57" y="79"/>
                  <a:pt x="57" y="79"/>
                  <a:pt x="57" y="79"/>
                </a:cubicBezTo>
                <a:cubicBezTo>
                  <a:pt x="64" y="70"/>
                  <a:pt x="65" y="59"/>
                  <a:pt x="64" y="57"/>
                </a:cubicBezTo>
                <a:cubicBezTo>
                  <a:pt x="77" y="30"/>
                  <a:pt x="77" y="30"/>
                  <a:pt x="77" y="30"/>
                </a:cubicBezTo>
                <a:cubicBezTo>
                  <a:pt x="79" y="27"/>
                  <a:pt x="78" y="23"/>
                  <a:pt x="75"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44321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p:txBody>
          <a:bodyPr/>
          <a:lstStyle/>
          <a:p>
            <a:pPr marL="0" indent="0">
              <a:buNone/>
            </a:pPr>
            <a:r>
              <a:rPr lang="zh-CN" altLang="en-US" dirty="0"/>
              <a:t>素材之学校图片</a:t>
            </a:r>
          </a:p>
        </p:txBody>
      </p:sp>
      <p:pic>
        <p:nvPicPr>
          <p:cNvPr id="80" name="图片 79">
            <a:extLst>
              <a:ext uri="{FF2B5EF4-FFF2-40B4-BE49-F238E27FC236}">
                <a16:creationId xmlns:a16="http://schemas.microsoft.com/office/drawing/2014/main" id="{5EB55731-26B1-4F52-AC28-6D3E52B24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1501708"/>
            <a:ext cx="5139446" cy="3854585"/>
          </a:xfrm>
          <a:prstGeom prst="rect">
            <a:avLst/>
          </a:prstGeom>
        </p:spPr>
      </p:pic>
      <p:pic>
        <p:nvPicPr>
          <p:cNvPr id="90" name="图片 89">
            <a:extLst>
              <a:ext uri="{FF2B5EF4-FFF2-40B4-BE49-F238E27FC236}">
                <a16:creationId xmlns:a16="http://schemas.microsoft.com/office/drawing/2014/main" id="{AA4F4C9B-4D7C-4620-90FE-8F2E36BF5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154" y="1501708"/>
            <a:ext cx="5139446" cy="3854585"/>
          </a:xfrm>
          <a:prstGeom prst="rect">
            <a:avLst/>
          </a:prstGeom>
        </p:spPr>
      </p:pic>
    </p:spTree>
    <p:extLst>
      <p:ext uri="{BB962C8B-B14F-4D97-AF65-F5344CB8AC3E}">
        <p14:creationId xmlns:p14="http://schemas.microsoft.com/office/powerpoint/2010/main" val="3587320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素材之学校图片</a:t>
            </a:r>
          </a:p>
        </p:txBody>
      </p:sp>
      <p:pic>
        <p:nvPicPr>
          <p:cNvPr id="26" name="图片 25">
            <a:extLst>
              <a:ext uri="{FF2B5EF4-FFF2-40B4-BE49-F238E27FC236}">
                <a16:creationId xmlns:a16="http://schemas.microsoft.com/office/drawing/2014/main" id="{EBE239BE-22AB-4786-BCE4-4DCAD217D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585" y="1494632"/>
            <a:ext cx="5158315" cy="3868736"/>
          </a:xfrm>
          <a:prstGeom prst="rect">
            <a:avLst/>
          </a:prstGeom>
        </p:spPr>
      </p:pic>
      <p:pic>
        <p:nvPicPr>
          <p:cNvPr id="82" name="图片 81">
            <a:extLst>
              <a:ext uri="{FF2B5EF4-FFF2-40B4-BE49-F238E27FC236}">
                <a16:creationId xmlns:a16="http://schemas.microsoft.com/office/drawing/2014/main" id="{FF905E6A-A8AB-46B2-AC44-F2F9E2B8C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1489869"/>
            <a:ext cx="5171017" cy="3878263"/>
          </a:xfrm>
          <a:prstGeom prst="rect">
            <a:avLst/>
          </a:prstGeom>
        </p:spPr>
      </p:pic>
    </p:spTree>
    <p:extLst>
      <p:ext uri="{BB962C8B-B14F-4D97-AF65-F5344CB8AC3E}">
        <p14:creationId xmlns:p14="http://schemas.microsoft.com/office/powerpoint/2010/main" val="2122530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素材之学校图片</a:t>
            </a:r>
          </a:p>
        </p:txBody>
      </p:sp>
      <p:pic>
        <p:nvPicPr>
          <p:cNvPr id="30" name="图片 29">
            <a:extLst>
              <a:ext uri="{FF2B5EF4-FFF2-40B4-BE49-F238E27FC236}">
                <a16:creationId xmlns:a16="http://schemas.microsoft.com/office/drawing/2014/main" id="{6AB4772A-9F29-4F05-864B-86B7575A6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5584" y="-8330072"/>
            <a:ext cx="7900416" cy="5900928"/>
          </a:xfrm>
          <a:prstGeom prst="rect">
            <a:avLst/>
          </a:prstGeom>
        </p:spPr>
      </p:pic>
      <p:pic>
        <p:nvPicPr>
          <p:cNvPr id="68" name="图片 67">
            <a:extLst>
              <a:ext uri="{FF2B5EF4-FFF2-40B4-BE49-F238E27FC236}">
                <a16:creationId xmlns:a16="http://schemas.microsoft.com/office/drawing/2014/main" id="{5ADD9F15-0542-44CC-80E4-F3045F7972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13587" y="11255394"/>
            <a:ext cx="7900416" cy="5900928"/>
          </a:xfrm>
          <a:prstGeom prst="rect">
            <a:avLst/>
          </a:prstGeom>
        </p:spPr>
      </p:pic>
      <p:pic>
        <p:nvPicPr>
          <p:cNvPr id="84" name="图片 83">
            <a:extLst>
              <a:ext uri="{FF2B5EF4-FFF2-40B4-BE49-F238E27FC236}">
                <a16:creationId xmlns:a16="http://schemas.microsoft.com/office/drawing/2014/main" id="{9E8AE048-4610-4220-95DF-A2E1A8F222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400" y="1647825"/>
            <a:ext cx="4749800" cy="3562350"/>
          </a:xfrm>
          <a:prstGeom prst="rect">
            <a:avLst/>
          </a:prstGeom>
        </p:spPr>
      </p:pic>
      <p:pic>
        <p:nvPicPr>
          <p:cNvPr id="88" name="图片 87">
            <a:extLst>
              <a:ext uri="{FF2B5EF4-FFF2-40B4-BE49-F238E27FC236}">
                <a16:creationId xmlns:a16="http://schemas.microsoft.com/office/drawing/2014/main" id="{0C65F379-8B0B-4DC6-A147-1C897D9CF6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1802" y="1655155"/>
            <a:ext cx="4749800" cy="3547690"/>
          </a:xfrm>
          <a:prstGeom prst="rect">
            <a:avLst/>
          </a:prstGeom>
        </p:spPr>
      </p:pic>
    </p:spTree>
    <p:extLst>
      <p:ext uri="{BB962C8B-B14F-4D97-AF65-F5344CB8AC3E}">
        <p14:creationId xmlns:p14="http://schemas.microsoft.com/office/powerpoint/2010/main" val="231226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素材之学校图片</a:t>
            </a:r>
          </a:p>
        </p:txBody>
      </p:sp>
      <p:pic>
        <p:nvPicPr>
          <p:cNvPr id="4" name="图片 3">
            <a:extLst>
              <a:ext uri="{FF2B5EF4-FFF2-40B4-BE49-F238E27FC236}">
                <a16:creationId xmlns:a16="http://schemas.microsoft.com/office/drawing/2014/main" id="{77144FD4-DBBD-407F-8AF5-876F0C032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31" y="1895130"/>
            <a:ext cx="4717019" cy="3144679"/>
          </a:xfrm>
          <a:prstGeom prst="rect">
            <a:avLst/>
          </a:prstGeom>
        </p:spPr>
      </p:pic>
      <p:pic>
        <p:nvPicPr>
          <p:cNvPr id="6" name="图片 5">
            <a:extLst>
              <a:ext uri="{FF2B5EF4-FFF2-40B4-BE49-F238E27FC236}">
                <a16:creationId xmlns:a16="http://schemas.microsoft.com/office/drawing/2014/main" id="{C1917510-BB52-4F8D-A866-5CA63A35E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8366" y="1870811"/>
            <a:ext cx="5425713" cy="3116378"/>
          </a:xfrm>
          <a:prstGeom prst="rect">
            <a:avLst/>
          </a:prstGeom>
        </p:spPr>
      </p:pic>
    </p:spTree>
    <p:extLst>
      <p:ext uri="{BB962C8B-B14F-4D97-AF65-F5344CB8AC3E}">
        <p14:creationId xmlns:p14="http://schemas.microsoft.com/office/powerpoint/2010/main" val="1699347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素材之学校图片</a:t>
            </a:r>
          </a:p>
        </p:txBody>
      </p:sp>
      <p:pic>
        <p:nvPicPr>
          <p:cNvPr id="5" name="图片 4">
            <a:extLst>
              <a:ext uri="{FF2B5EF4-FFF2-40B4-BE49-F238E27FC236}">
                <a16:creationId xmlns:a16="http://schemas.microsoft.com/office/drawing/2014/main" id="{FA2343C7-93B5-44F0-8E37-487592E16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1895129"/>
            <a:ext cx="4717019" cy="3144679"/>
          </a:xfrm>
          <a:prstGeom prst="rect">
            <a:avLst/>
          </a:prstGeom>
        </p:spPr>
      </p:pic>
      <p:pic>
        <p:nvPicPr>
          <p:cNvPr id="10" name="图片 9">
            <a:extLst>
              <a:ext uri="{FF2B5EF4-FFF2-40B4-BE49-F238E27FC236}">
                <a16:creationId xmlns:a16="http://schemas.microsoft.com/office/drawing/2014/main" id="{4FE1F098-CAE1-49B8-97EE-F3E580E7D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091" y="1926930"/>
            <a:ext cx="5497635" cy="3004141"/>
          </a:xfrm>
          <a:prstGeom prst="rect">
            <a:avLst/>
          </a:prstGeom>
        </p:spPr>
      </p:pic>
    </p:spTree>
    <p:extLst>
      <p:ext uri="{BB962C8B-B14F-4D97-AF65-F5344CB8AC3E}">
        <p14:creationId xmlns:p14="http://schemas.microsoft.com/office/powerpoint/2010/main" val="1925525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1C15F04-C77B-4D14-B91F-B77E40DFE57B}"/>
              </a:ext>
            </a:extLst>
          </p:cNvPr>
          <p:cNvSpPr>
            <a:spLocks noGrp="1"/>
          </p:cNvSpPr>
          <p:nvPr>
            <p:ph type="body" sz="quarter" idx="12"/>
          </p:nvPr>
        </p:nvSpPr>
        <p:spPr>
          <a:xfrm>
            <a:off x="566738" y="265113"/>
            <a:ext cx="4837112" cy="427037"/>
          </a:xfrm>
        </p:spPr>
        <p:txBody>
          <a:bodyPr/>
          <a:lstStyle/>
          <a:p>
            <a:pPr marL="0" indent="0">
              <a:buNone/>
            </a:pPr>
            <a:r>
              <a:rPr lang="zh-CN" altLang="en-US" dirty="0"/>
              <a:t>色彩规范</a:t>
            </a:r>
          </a:p>
        </p:txBody>
      </p:sp>
      <p:grpSp>
        <p:nvGrpSpPr>
          <p:cNvPr id="64" name="组合 63">
            <a:extLst>
              <a:ext uri="{FF2B5EF4-FFF2-40B4-BE49-F238E27FC236}">
                <a16:creationId xmlns:a16="http://schemas.microsoft.com/office/drawing/2014/main" id="{65A8DEC6-E129-461B-836D-326EBB99692E}"/>
              </a:ext>
            </a:extLst>
          </p:cNvPr>
          <p:cNvGrpSpPr/>
          <p:nvPr/>
        </p:nvGrpSpPr>
        <p:grpSpPr>
          <a:xfrm>
            <a:off x="1601001" y="996011"/>
            <a:ext cx="8989998" cy="4865978"/>
            <a:chOff x="1055689" y="1042754"/>
            <a:chExt cx="8989998" cy="4865978"/>
          </a:xfrm>
        </p:grpSpPr>
        <p:grpSp>
          <p:nvGrpSpPr>
            <p:cNvPr id="3" name="组合 2">
              <a:extLst>
                <a:ext uri="{FF2B5EF4-FFF2-40B4-BE49-F238E27FC236}">
                  <a16:creationId xmlns:a16="http://schemas.microsoft.com/office/drawing/2014/main" id="{FA7A6D0C-8D42-41B4-9DA4-3A25D507B0B3}"/>
                </a:ext>
              </a:extLst>
            </p:cNvPr>
            <p:cNvGrpSpPr/>
            <p:nvPr/>
          </p:nvGrpSpPr>
          <p:grpSpPr>
            <a:xfrm>
              <a:off x="1056521" y="1042754"/>
              <a:ext cx="1774370" cy="400110"/>
              <a:chOff x="1056521" y="920699"/>
              <a:chExt cx="1774370" cy="400110"/>
            </a:xfrm>
          </p:grpSpPr>
          <p:cxnSp>
            <p:nvCxnSpPr>
              <p:cNvPr id="4" name="直接连接符 3">
                <a:extLst>
                  <a:ext uri="{FF2B5EF4-FFF2-40B4-BE49-F238E27FC236}">
                    <a16:creationId xmlns:a16="http://schemas.microsoft.com/office/drawing/2014/main" id="{36856EAC-6820-400B-9897-E772E4F0D29F}"/>
                  </a:ext>
                </a:extLst>
              </p:cNvPr>
              <p:cNvCxnSpPr/>
              <p:nvPr/>
            </p:nvCxnSpPr>
            <p:spPr>
              <a:xfrm>
                <a:off x="1056521" y="1120754"/>
                <a:ext cx="7293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52E4A4B2-E11D-4232-B723-80C4456368E7}"/>
                  </a:ext>
                </a:extLst>
              </p:cNvPr>
              <p:cNvSpPr txBox="1"/>
              <p:nvPr/>
            </p:nvSpPr>
            <p:spPr>
              <a:xfrm>
                <a:off x="1970920" y="920699"/>
                <a:ext cx="8599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主色</a:t>
                </a:r>
              </a:p>
            </p:txBody>
          </p:sp>
        </p:grpSp>
        <p:grpSp>
          <p:nvGrpSpPr>
            <p:cNvPr id="24" name="组合 23">
              <a:extLst>
                <a:ext uri="{FF2B5EF4-FFF2-40B4-BE49-F238E27FC236}">
                  <a16:creationId xmlns:a16="http://schemas.microsoft.com/office/drawing/2014/main" id="{F6A6B1F5-D915-4538-9911-4920B04C22C9}"/>
                </a:ext>
              </a:extLst>
            </p:cNvPr>
            <p:cNvGrpSpPr/>
            <p:nvPr/>
          </p:nvGrpSpPr>
          <p:grpSpPr>
            <a:xfrm>
              <a:off x="1056521" y="3996152"/>
              <a:ext cx="3827399" cy="400110"/>
              <a:chOff x="1056521" y="920699"/>
              <a:chExt cx="3827399" cy="400110"/>
            </a:xfrm>
          </p:grpSpPr>
          <p:cxnSp>
            <p:nvCxnSpPr>
              <p:cNvPr id="25" name="直接连接符 24">
                <a:extLst>
                  <a:ext uri="{FF2B5EF4-FFF2-40B4-BE49-F238E27FC236}">
                    <a16:creationId xmlns:a16="http://schemas.microsoft.com/office/drawing/2014/main" id="{C3DC5B84-8B5D-4060-84E1-16CA1601AFCA}"/>
                  </a:ext>
                </a:extLst>
              </p:cNvPr>
              <p:cNvCxnSpPr/>
              <p:nvPr/>
            </p:nvCxnSpPr>
            <p:spPr>
              <a:xfrm>
                <a:off x="1056521" y="1120754"/>
                <a:ext cx="729343" cy="0"/>
              </a:xfrm>
              <a:prstGeom prst="line">
                <a:avLst/>
              </a:prstGeom>
              <a:ln w="38100">
                <a:solidFill>
                  <a:srgbClr val="01E6C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C36544D-2D64-4316-9E81-29DE12AD52A8}"/>
                  </a:ext>
                </a:extLst>
              </p:cNvPr>
              <p:cNvSpPr txBox="1"/>
              <p:nvPr/>
            </p:nvSpPr>
            <p:spPr>
              <a:xfrm>
                <a:off x="1970920" y="920699"/>
                <a:ext cx="2913000"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平衡色（此模板未使用）</a:t>
                </a:r>
              </a:p>
            </p:txBody>
          </p:sp>
        </p:grpSp>
        <p:grpSp>
          <p:nvGrpSpPr>
            <p:cNvPr id="27" name="组合 26">
              <a:extLst>
                <a:ext uri="{FF2B5EF4-FFF2-40B4-BE49-F238E27FC236}">
                  <a16:creationId xmlns:a16="http://schemas.microsoft.com/office/drawing/2014/main" id="{7AAEAFE7-ADD6-4D83-886A-4D9A181A35EE}"/>
                </a:ext>
              </a:extLst>
            </p:cNvPr>
            <p:cNvGrpSpPr/>
            <p:nvPr/>
          </p:nvGrpSpPr>
          <p:grpSpPr>
            <a:xfrm>
              <a:off x="6330876" y="3996152"/>
              <a:ext cx="2545387" cy="400110"/>
              <a:chOff x="1056521" y="920699"/>
              <a:chExt cx="2545387" cy="400110"/>
            </a:xfrm>
          </p:grpSpPr>
          <p:cxnSp>
            <p:nvCxnSpPr>
              <p:cNvPr id="28" name="直接连接符 27">
                <a:extLst>
                  <a:ext uri="{FF2B5EF4-FFF2-40B4-BE49-F238E27FC236}">
                    <a16:creationId xmlns:a16="http://schemas.microsoft.com/office/drawing/2014/main" id="{E87107CA-B0DE-4917-ACAD-A276A4262746}"/>
                  </a:ext>
                </a:extLst>
              </p:cNvPr>
              <p:cNvCxnSpPr/>
              <p:nvPr/>
            </p:nvCxnSpPr>
            <p:spPr>
              <a:xfrm>
                <a:off x="1056521" y="1120754"/>
                <a:ext cx="729343" cy="0"/>
              </a:xfrm>
              <a:prstGeom prst="line">
                <a:avLst/>
              </a:prstGeom>
              <a:ln w="38100">
                <a:solidFill>
                  <a:srgbClr val="005BA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76EED8BF-A35F-4DDB-AB84-AAB6838B6F16}"/>
                  </a:ext>
                </a:extLst>
              </p:cNvPr>
              <p:cNvSpPr txBox="1"/>
              <p:nvPr/>
            </p:nvSpPr>
            <p:spPr>
              <a:xfrm>
                <a:off x="1970920" y="920699"/>
                <a:ext cx="1630988"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浅色和深色</a:t>
                </a:r>
              </a:p>
            </p:txBody>
          </p:sp>
        </p:grpSp>
        <p:grpSp>
          <p:nvGrpSpPr>
            <p:cNvPr id="30" name="组合 29">
              <a:extLst>
                <a:ext uri="{FF2B5EF4-FFF2-40B4-BE49-F238E27FC236}">
                  <a16:creationId xmlns:a16="http://schemas.microsoft.com/office/drawing/2014/main" id="{327DB1C4-4762-471E-B05C-B60ABA6E5704}"/>
                </a:ext>
              </a:extLst>
            </p:cNvPr>
            <p:cNvGrpSpPr/>
            <p:nvPr/>
          </p:nvGrpSpPr>
          <p:grpSpPr>
            <a:xfrm>
              <a:off x="1055689" y="1697971"/>
              <a:ext cx="2218030" cy="1234072"/>
              <a:chOff x="1055688" y="1697970"/>
              <a:chExt cx="3192413" cy="1776201"/>
            </a:xfrm>
          </p:grpSpPr>
          <p:sp>
            <p:nvSpPr>
              <p:cNvPr id="31" name="矩形 30">
                <a:extLst>
                  <a:ext uri="{FF2B5EF4-FFF2-40B4-BE49-F238E27FC236}">
                    <a16:creationId xmlns:a16="http://schemas.microsoft.com/office/drawing/2014/main" id="{26114D8D-FA17-4821-8548-315A177DD351}"/>
                  </a:ext>
                </a:extLst>
              </p:cNvPr>
              <p:cNvSpPr/>
              <p:nvPr/>
            </p:nvSpPr>
            <p:spPr>
              <a:xfrm>
                <a:off x="1061562" y="1697970"/>
                <a:ext cx="3186539" cy="1140587"/>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75">
                <a:extLst>
                  <a:ext uri="{FF2B5EF4-FFF2-40B4-BE49-F238E27FC236}">
                    <a16:creationId xmlns:a16="http://schemas.microsoft.com/office/drawing/2014/main" id="{0881CA66-BE9A-4C82-815A-4C501215DDE7}"/>
                  </a:ext>
                </a:extLst>
              </p:cNvPr>
              <p:cNvSpPr/>
              <p:nvPr/>
            </p:nvSpPr>
            <p:spPr>
              <a:xfrm>
                <a:off x="1055688" y="2838557"/>
                <a:ext cx="642483" cy="635613"/>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 fmla="*/ 1055688 w 1698171"/>
                  <a:gd name="connsiteY0" fmla="*/ 2913119 h 3548732"/>
                  <a:gd name="connsiteX1" fmla="*/ 0 w 1698171"/>
                  <a:gd name="connsiteY1" fmla="*/ 0 h 3548732"/>
                  <a:gd name="connsiteX2" fmla="*/ 1698171 w 1698171"/>
                  <a:gd name="connsiteY2" fmla="*/ 2913119 h 3548732"/>
                  <a:gd name="connsiteX3" fmla="*/ 1698171 w 1698171"/>
                  <a:gd name="connsiteY3" fmla="*/ 3548732 h 3548732"/>
                  <a:gd name="connsiteX4" fmla="*/ 1055688 w 1698171"/>
                  <a:gd name="connsiteY4" fmla="*/ 3548732 h 3548732"/>
                  <a:gd name="connsiteX5" fmla="*/ 1055688 w 1698171"/>
                  <a:gd name="connsiteY5" fmla="*/ 2913119 h 3548732"/>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483" h="635613">
                    <a:moveTo>
                      <a:pt x="0" y="0"/>
                    </a:moveTo>
                    <a:lnTo>
                      <a:pt x="642483" y="0"/>
                    </a:lnTo>
                    <a:lnTo>
                      <a:pt x="642483" y="635613"/>
                    </a:lnTo>
                    <a:lnTo>
                      <a:pt x="0" y="635613"/>
                    </a:lnTo>
                    <a:lnTo>
                      <a:pt x="0" y="0"/>
                    </a:lnTo>
                    <a:close/>
                  </a:path>
                </a:pathLst>
              </a:custGeom>
              <a:solidFill>
                <a:srgbClr val="006B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EBB084EB-D3E7-442C-BEE2-6D31AF837FCA}"/>
                  </a:ext>
                </a:extLst>
              </p:cNvPr>
              <p:cNvSpPr/>
              <p:nvPr/>
            </p:nvSpPr>
            <p:spPr>
              <a:xfrm>
                <a:off x="1693171" y="2838558"/>
                <a:ext cx="642483" cy="635613"/>
              </a:xfrm>
              <a:custGeom>
                <a:avLst/>
                <a:gdLst/>
                <a:ahLst/>
                <a:cxnLst/>
                <a:rect l="0" t="0" r="0" b="0"/>
                <a:pathLst>
                  <a:path w="642484" h="635614">
                    <a:moveTo>
                      <a:pt x="0" y="0"/>
                    </a:moveTo>
                    <a:lnTo>
                      <a:pt x="642483" y="0"/>
                    </a:lnTo>
                    <a:lnTo>
                      <a:pt x="642483" y="635613"/>
                    </a:lnTo>
                    <a:lnTo>
                      <a:pt x="0" y="635613"/>
                    </a:lnTo>
                    <a:close/>
                  </a:path>
                </a:pathLst>
              </a:custGeom>
              <a:solidFill>
                <a:srgbClr val="117AD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FFFF"/>
                  </a:solidFill>
                </a:endParaRPr>
              </a:p>
            </p:txBody>
          </p:sp>
          <p:sp>
            <p:nvSpPr>
              <p:cNvPr id="34" name="任意多边形: 形状 33">
                <a:extLst>
                  <a:ext uri="{FF2B5EF4-FFF2-40B4-BE49-F238E27FC236}">
                    <a16:creationId xmlns:a16="http://schemas.microsoft.com/office/drawing/2014/main" id="{16495A8B-56E4-44E0-82C8-9DBFB772218D}"/>
                  </a:ext>
                </a:extLst>
              </p:cNvPr>
              <p:cNvSpPr/>
              <p:nvPr/>
            </p:nvSpPr>
            <p:spPr>
              <a:xfrm>
                <a:off x="2330654" y="2838558"/>
                <a:ext cx="642483" cy="635613"/>
              </a:xfrm>
              <a:custGeom>
                <a:avLst/>
                <a:gdLst/>
                <a:ahLst/>
                <a:cxnLst/>
                <a:rect l="0" t="0" r="0" b="0"/>
                <a:pathLst>
                  <a:path w="642484" h="635614">
                    <a:moveTo>
                      <a:pt x="0" y="0"/>
                    </a:moveTo>
                    <a:lnTo>
                      <a:pt x="642483" y="0"/>
                    </a:lnTo>
                    <a:lnTo>
                      <a:pt x="642483" y="635613"/>
                    </a:lnTo>
                    <a:lnTo>
                      <a:pt x="0" y="635613"/>
                    </a:lnTo>
                    <a:close/>
                  </a:path>
                </a:pathLst>
              </a:custGeom>
              <a:solidFill>
                <a:srgbClr val="2389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FFFF"/>
                  </a:solidFill>
                </a:endParaRPr>
              </a:p>
            </p:txBody>
          </p:sp>
          <p:sp>
            <p:nvSpPr>
              <p:cNvPr id="35" name="任意多边形: 形状 34">
                <a:extLst>
                  <a:ext uri="{FF2B5EF4-FFF2-40B4-BE49-F238E27FC236}">
                    <a16:creationId xmlns:a16="http://schemas.microsoft.com/office/drawing/2014/main" id="{08D2C3FF-2F7A-4E12-B574-94E3F2CD10AE}"/>
                  </a:ext>
                </a:extLst>
              </p:cNvPr>
              <p:cNvSpPr/>
              <p:nvPr/>
            </p:nvSpPr>
            <p:spPr>
              <a:xfrm>
                <a:off x="2968137" y="2838558"/>
                <a:ext cx="642483" cy="635613"/>
              </a:xfrm>
              <a:custGeom>
                <a:avLst/>
                <a:gdLst/>
                <a:ahLst/>
                <a:cxnLst/>
                <a:rect l="0" t="0" r="0" b="0"/>
                <a:pathLst>
                  <a:path w="642484" h="635614">
                    <a:moveTo>
                      <a:pt x="0" y="0"/>
                    </a:moveTo>
                    <a:lnTo>
                      <a:pt x="642483" y="0"/>
                    </a:lnTo>
                    <a:lnTo>
                      <a:pt x="642483" y="635613"/>
                    </a:lnTo>
                    <a:lnTo>
                      <a:pt x="0" y="635613"/>
                    </a:lnTo>
                    <a:close/>
                  </a:path>
                </a:pathLst>
              </a:custGeom>
              <a:solidFill>
                <a:srgbClr val="3598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6" name="矩形 76">
                <a:extLst>
                  <a:ext uri="{FF2B5EF4-FFF2-40B4-BE49-F238E27FC236}">
                    <a16:creationId xmlns:a16="http://schemas.microsoft.com/office/drawing/2014/main" id="{56405917-FD1E-43EF-92B6-724AB85E0416}"/>
                  </a:ext>
                </a:extLst>
              </p:cNvPr>
              <p:cNvSpPr/>
              <p:nvPr/>
            </p:nvSpPr>
            <p:spPr>
              <a:xfrm>
                <a:off x="3605618" y="2838557"/>
                <a:ext cx="642483" cy="635613"/>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 fmla="*/ 2910077 w 3552560"/>
                  <a:gd name="connsiteY0" fmla="*/ 2913119 h 3548732"/>
                  <a:gd name="connsiteX1" fmla="*/ 0 w 3552560"/>
                  <a:gd name="connsiteY1" fmla="*/ 0 h 3548732"/>
                  <a:gd name="connsiteX2" fmla="*/ 3552560 w 3552560"/>
                  <a:gd name="connsiteY2" fmla="*/ 2913119 h 3548732"/>
                  <a:gd name="connsiteX3" fmla="*/ 3552560 w 3552560"/>
                  <a:gd name="connsiteY3" fmla="*/ 3548732 h 3548732"/>
                  <a:gd name="connsiteX4" fmla="*/ 2910077 w 3552560"/>
                  <a:gd name="connsiteY4" fmla="*/ 3548732 h 3548732"/>
                  <a:gd name="connsiteX5" fmla="*/ 2910077 w 3552560"/>
                  <a:gd name="connsiteY5" fmla="*/ 2913119 h 3548732"/>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483" h="635613">
                    <a:moveTo>
                      <a:pt x="0" y="0"/>
                    </a:moveTo>
                    <a:lnTo>
                      <a:pt x="642483" y="0"/>
                    </a:lnTo>
                    <a:lnTo>
                      <a:pt x="642483" y="635613"/>
                    </a:lnTo>
                    <a:lnTo>
                      <a:pt x="0" y="635613"/>
                    </a:lnTo>
                    <a:lnTo>
                      <a:pt x="0" y="0"/>
                    </a:lnTo>
                    <a:close/>
                  </a:path>
                </a:pathLst>
              </a:custGeom>
              <a:solidFill>
                <a:srgbClr val="47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7650FEB1-B92D-41C9-B71B-7242A143E518}"/>
                </a:ext>
              </a:extLst>
            </p:cNvPr>
            <p:cNvGrpSpPr/>
            <p:nvPr/>
          </p:nvGrpSpPr>
          <p:grpSpPr>
            <a:xfrm>
              <a:off x="1055689" y="4674660"/>
              <a:ext cx="2218030" cy="1234072"/>
              <a:chOff x="1055688" y="4674659"/>
              <a:chExt cx="3192413" cy="1776201"/>
            </a:xfrm>
          </p:grpSpPr>
          <p:sp>
            <p:nvSpPr>
              <p:cNvPr id="38" name="矩形 37">
                <a:extLst>
                  <a:ext uri="{FF2B5EF4-FFF2-40B4-BE49-F238E27FC236}">
                    <a16:creationId xmlns:a16="http://schemas.microsoft.com/office/drawing/2014/main" id="{35FB18A5-D8E9-4CCC-B16B-A3AC2EF4EB36}"/>
                  </a:ext>
                </a:extLst>
              </p:cNvPr>
              <p:cNvSpPr/>
              <p:nvPr/>
            </p:nvSpPr>
            <p:spPr>
              <a:xfrm>
                <a:off x="1061562" y="4674659"/>
                <a:ext cx="3180189" cy="1140587"/>
              </a:xfrm>
              <a:prstGeom prst="rect">
                <a:avLst/>
              </a:prstGeom>
              <a:solidFill>
                <a:srgbClr val="01E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75">
                <a:extLst>
                  <a:ext uri="{FF2B5EF4-FFF2-40B4-BE49-F238E27FC236}">
                    <a16:creationId xmlns:a16="http://schemas.microsoft.com/office/drawing/2014/main" id="{4D75AFA7-765B-4AA5-A681-8BDE4B9D0CB1}"/>
                  </a:ext>
                </a:extLst>
              </p:cNvPr>
              <p:cNvSpPr/>
              <p:nvPr/>
            </p:nvSpPr>
            <p:spPr>
              <a:xfrm>
                <a:off x="1055688" y="5815246"/>
                <a:ext cx="642483" cy="635613"/>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 fmla="*/ 1055688 w 1698171"/>
                  <a:gd name="connsiteY0" fmla="*/ 2913119 h 3548732"/>
                  <a:gd name="connsiteX1" fmla="*/ 0 w 1698171"/>
                  <a:gd name="connsiteY1" fmla="*/ 0 h 3548732"/>
                  <a:gd name="connsiteX2" fmla="*/ 1698171 w 1698171"/>
                  <a:gd name="connsiteY2" fmla="*/ 2913119 h 3548732"/>
                  <a:gd name="connsiteX3" fmla="*/ 1698171 w 1698171"/>
                  <a:gd name="connsiteY3" fmla="*/ 3548732 h 3548732"/>
                  <a:gd name="connsiteX4" fmla="*/ 1055688 w 1698171"/>
                  <a:gd name="connsiteY4" fmla="*/ 3548732 h 3548732"/>
                  <a:gd name="connsiteX5" fmla="*/ 1055688 w 1698171"/>
                  <a:gd name="connsiteY5" fmla="*/ 2913119 h 3548732"/>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483" h="635613">
                    <a:moveTo>
                      <a:pt x="0" y="0"/>
                    </a:moveTo>
                    <a:lnTo>
                      <a:pt x="642483" y="0"/>
                    </a:lnTo>
                    <a:lnTo>
                      <a:pt x="642483" y="635613"/>
                    </a:lnTo>
                    <a:lnTo>
                      <a:pt x="0" y="635613"/>
                    </a:lnTo>
                    <a:lnTo>
                      <a:pt x="0" y="0"/>
                    </a:lnTo>
                    <a:close/>
                  </a:path>
                </a:pathLst>
              </a:custGeom>
              <a:solidFill>
                <a:srgbClr val="01D5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任意多边形: 形状 39">
                <a:extLst>
                  <a:ext uri="{FF2B5EF4-FFF2-40B4-BE49-F238E27FC236}">
                    <a16:creationId xmlns:a16="http://schemas.microsoft.com/office/drawing/2014/main" id="{24484B8F-C8B2-4E34-B3FF-333DEDAD9CB1}"/>
                  </a:ext>
                </a:extLst>
              </p:cNvPr>
              <p:cNvSpPr/>
              <p:nvPr/>
            </p:nvSpPr>
            <p:spPr>
              <a:xfrm>
                <a:off x="1693170" y="5815247"/>
                <a:ext cx="642483" cy="635613"/>
              </a:xfrm>
              <a:custGeom>
                <a:avLst/>
                <a:gdLst/>
                <a:ahLst/>
                <a:cxnLst/>
                <a:rect l="0" t="0" r="0" b="0"/>
                <a:pathLst>
                  <a:path w="642485" h="635614">
                    <a:moveTo>
                      <a:pt x="0" y="0"/>
                    </a:moveTo>
                    <a:lnTo>
                      <a:pt x="642484" y="0"/>
                    </a:lnTo>
                    <a:lnTo>
                      <a:pt x="642484" y="635613"/>
                    </a:lnTo>
                    <a:lnTo>
                      <a:pt x="0" y="635613"/>
                    </a:lnTo>
                    <a:close/>
                  </a:path>
                </a:pathLst>
              </a:custGeom>
              <a:solidFill>
                <a:srgbClr val="0BDF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1" name="任意多边形: 形状 40">
                <a:extLst>
                  <a:ext uri="{FF2B5EF4-FFF2-40B4-BE49-F238E27FC236}">
                    <a16:creationId xmlns:a16="http://schemas.microsoft.com/office/drawing/2014/main" id="{EC447F66-FB88-4C33-9D01-C8361AC12FCE}"/>
                  </a:ext>
                </a:extLst>
              </p:cNvPr>
              <p:cNvSpPr/>
              <p:nvPr/>
            </p:nvSpPr>
            <p:spPr>
              <a:xfrm>
                <a:off x="2330654" y="5815247"/>
                <a:ext cx="642483" cy="635613"/>
              </a:xfrm>
              <a:custGeom>
                <a:avLst/>
                <a:gdLst/>
                <a:ahLst/>
                <a:cxnLst/>
                <a:rect l="0" t="0" r="0" b="0"/>
                <a:pathLst>
                  <a:path w="642484" h="635614">
                    <a:moveTo>
                      <a:pt x="0" y="0"/>
                    </a:moveTo>
                    <a:lnTo>
                      <a:pt x="642483" y="0"/>
                    </a:lnTo>
                    <a:lnTo>
                      <a:pt x="642483" y="635613"/>
                    </a:lnTo>
                    <a:lnTo>
                      <a:pt x="0" y="635613"/>
                    </a:lnTo>
                    <a:close/>
                  </a:path>
                </a:pathLst>
              </a:custGeom>
              <a:solidFill>
                <a:srgbClr val="15E9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2" name="任意多边形: 形状 41">
                <a:extLst>
                  <a:ext uri="{FF2B5EF4-FFF2-40B4-BE49-F238E27FC236}">
                    <a16:creationId xmlns:a16="http://schemas.microsoft.com/office/drawing/2014/main" id="{925CAB89-C150-4B83-8E8C-BBD9EA40BC61}"/>
                  </a:ext>
                </a:extLst>
              </p:cNvPr>
              <p:cNvSpPr/>
              <p:nvPr/>
            </p:nvSpPr>
            <p:spPr>
              <a:xfrm>
                <a:off x="2968135" y="5815247"/>
                <a:ext cx="642483" cy="635613"/>
              </a:xfrm>
              <a:custGeom>
                <a:avLst/>
                <a:gdLst/>
                <a:ahLst/>
                <a:cxnLst/>
                <a:rect l="0" t="0" r="0" b="0"/>
                <a:pathLst>
                  <a:path w="642485" h="635614">
                    <a:moveTo>
                      <a:pt x="0" y="0"/>
                    </a:moveTo>
                    <a:lnTo>
                      <a:pt x="642484" y="0"/>
                    </a:lnTo>
                    <a:lnTo>
                      <a:pt x="642484" y="635613"/>
                    </a:lnTo>
                    <a:lnTo>
                      <a:pt x="0" y="635613"/>
                    </a:lnTo>
                    <a:close/>
                  </a:path>
                </a:pathLst>
              </a:custGeom>
              <a:solidFill>
                <a:srgbClr val="1FF3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3" name="矩形 75">
                <a:extLst>
                  <a:ext uri="{FF2B5EF4-FFF2-40B4-BE49-F238E27FC236}">
                    <a16:creationId xmlns:a16="http://schemas.microsoft.com/office/drawing/2014/main" id="{E6E39869-E67F-4B2E-BBA1-12B999E57EAB}"/>
                  </a:ext>
                </a:extLst>
              </p:cNvPr>
              <p:cNvSpPr/>
              <p:nvPr/>
            </p:nvSpPr>
            <p:spPr>
              <a:xfrm>
                <a:off x="3605618" y="5815246"/>
                <a:ext cx="642483" cy="635613"/>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 fmla="*/ 1055688 w 1698171"/>
                  <a:gd name="connsiteY0" fmla="*/ 2913119 h 3548732"/>
                  <a:gd name="connsiteX1" fmla="*/ 0 w 1698171"/>
                  <a:gd name="connsiteY1" fmla="*/ 0 h 3548732"/>
                  <a:gd name="connsiteX2" fmla="*/ 1698171 w 1698171"/>
                  <a:gd name="connsiteY2" fmla="*/ 2913119 h 3548732"/>
                  <a:gd name="connsiteX3" fmla="*/ 1698171 w 1698171"/>
                  <a:gd name="connsiteY3" fmla="*/ 3548732 h 3548732"/>
                  <a:gd name="connsiteX4" fmla="*/ 1055688 w 1698171"/>
                  <a:gd name="connsiteY4" fmla="*/ 3548732 h 3548732"/>
                  <a:gd name="connsiteX5" fmla="*/ 1055688 w 1698171"/>
                  <a:gd name="connsiteY5" fmla="*/ 2913119 h 3548732"/>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483" h="635613">
                    <a:moveTo>
                      <a:pt x="0" y="0"/>
                    </a:moveTo>
                    <a:lnTo>
                      <a:pt x="642483" y="0"/>
                    </a:lnTo>
                    <a:lnTo>
                      <a:pt x="642483" y="635613"/>
                    </a:lnTo>
                    <a:lnTo>
                      <a:pt x="0" y="635613"/>
                    </a:lnTo>
                    <a:lnTo>
                      <a:pt x="0" y="0"/>
                    </a:lnTo>
                    <a:close/>
                  </a:path>
                </a:pathLst>
              </a:custGeom>
              <a:solidFill>
                <a:srgbClr val="2AFE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4" name="组合 43">
              <a:extLst>
                <a:ext uri="{FF2B5EF4-FFF2-40B4-BE49-F238E27FC236}">
                  <a16:creationId xmlns:a16="http://schemas.microsoft.com/office/drawing/2014/main" id="{3224035B-BB52-49E4-8C7B-81CAE2C2DFD9}"/>
                </a:ext>
              </a:extLst>
            </p:cNvPr>
            <p:cNvGrpSpPr/>
            <p:nvPr/>
          </p:nvGrpSpPr>
          <p:grpSpPr>
            <a:xfrm>
              <a:off x="4963712" y="1723023"/>
              <a:ext cx="2549798" cy="1211392"/>
              <a:chOff x="4963711" y="1723022"/>
              <a:chExt cx="3669925" cy="1743557"/>
            </a:xfrm>
          </p:grpSpPr>
          <p:sp>
            <p:nvSpPr>
              <p:cNvPr id="45" name="矩形 115">
                <a:extLst>
                  <a:ext uri="{FF2B5EF4-FFF2-40B4-BE49-F238E27FC236}">
                    <a16:creationId xmlns:a16="http://schemas.microsoft.com/office/drawing/2014/main" id="{795606A1-84E9-4CF8-A0A8-3E1E83BCAFC5}"/>
                  </a:ext>
                </a:extLst>
              </p:cNvPr>
              <p:cNvSpPr/>
              <p:nvPr/>
            </p:nvSpPr>
            <p:spPr>
              <a:xfrm>
                <a:off x="4963711" y="1723022"/>
                <a:ext cx="660911" cy="738779"/>
              </a:xfrm>
              <a:custGeom>
                <a:avLst/>
                <a:gdLst>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 name="connsiteX0" fmla="*/ 4963711 w 5624622"/>
                  <a:gd name="connsiteY0" fmla="*/ 1685444 h 2424223"/>
                  <a:gd name="connsiteX1" fmla="*/ 0 w 5624622"/>
                  <a:gd name="connsiteY1" fmla="*/ 0 h 2424223"/>
                  <a:gd name="connsiteX2" fmla="*/ 5624622 w 5624622"/>
                  <a:gd name="connsiteY2" fmla="*/ 1685444 h 2424223"/>
                  <a:gd name="connsiteX3" fmla="*/ 5624622 w 5624622"/>
                  <a:gd name="connsiteY3" fmla="*/ 2424223 h 2424223"/>
                  <a:gd name="connsiteX4" fmla="*/ 4963711 w 5624622"/>
                  <a:gd name="connsiteY4" fmla="*/ 2424223 h 2424223"/>
                  <a:gd name="connsiteX5" fmla="*/ 4963711 w 5624622"/>
                  <a:gd name="connsiteY5" fmla="*/ 1685444 h 2424223"/>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911" h="738779">
                    <a:moveTo>
                      <a:pt x="0" y="0"/>
                    </a:moveTo>
                    <a:lnTo>
                      <a:pt x="660911" y="0"/>
                    </a:lnTo>
                    <a:lnTo>
                      <a:pt x="660911" y="738779"/>
                    </a:lnTo>
                    <a:lnTo>
                      <a:pt x="0" y="738779"/>
                    </a:lnTo>
                    <a:lnTo>
                      <a:pt x="0" y="0"/>
                    </a:lnTo>
                    <a:close/>
                  </a:path>
                </a:pathLst>
              </a:custGeom>
              <a:solidFill>
                <a:srgbClr val="5B5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48DE1F3A-DAEC-4207-A431-C5798BA4C525}"/>
                  </a:ext>
                </a:extLst>
              </p:cNvPr>
              <p:cNvSpPr/>
              <p:nvPr/>
            </p:nvSpPr>
            <p:spPr>
              <a:xfrm>
                <a:off x="5715965" y="1723023"/>
                <a:ext cx="660911" cy="738779"/>
              </a:xfrm>
              <a:custGeom>
                <a:avLst/>
                <a:gdLst/>
                <a:ahLst/>
                <a:cxnLst/>
                <a:rect l="0" t="0" r="0" b="0"/>
                <a:pathLst>
                  <a:path w="660912" h="738780">
                    <a:moveTo>
                      <a:pt x="0" y="0"/>
                    </a:moveTo>
                    <a:lnTo>
                      <a:pt x="660911" y="0"/>
                    </a:lnTo>
                    <a:lnTo>
                      <a:pt x="660911" y="738779"/>
                    </a:lnTo>
                    <a:lnTo>
                      <a:pt x="0" y="738779"/>
                    </a:lnTo>
                    <a:close/>
                  </a:path>
                </a:pathLst>
              </a:custGeom>
              <a:solidFill>
                <a:srgbClr val="7272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7" name="任意多边形: 形状 46">
                <a:extLst>
                  <a:ext uri="{FF2B5EF4-FFF2-40B4-BE49-F238E27FC236}">
                    <a16:creationId xmlns:a16="http://schemas.microsoft.com/office/drawing/2014/main" id="{87B586F4-1008-4F58-A2E0-76BBACD83FEE}"/>
                  </a:ext>
                </a:extLst>
              </p:cNvPr>
              <p:cNvSpPr/>
              <p:nvPr/>
            </p:nvSpPr>
            <p:spPr>
              <a:xfrm>
                <a:off x="6468219" y="1723023"/>
                <a:ext cx="660911" cy="738779"/>
              </a:xfrm>
              <a:custGeom>
                <a:avLst/>
                <a:gdLst/>
                <a:ahLst/>
                <a:cxnLst/>
                <a:rect l="0" t="0" r="0" b="0"/>
                <a:pathLst>
                  <a:path w="660912" h="738780">
                    <a:moveTo>
                      <a:pt x="0" y="0"/>
                    </a:moveTo>
                    <a:lnTo>
                      <a:pt x="660911" y="0"/>
                    </a:lnTo>
                    <a:lnTo>
                      <a:pt x="660911" y="738779"/>
                    </a:lnTo>
                    <a:lnTo>
                      <a:pt x="0" y="738779"/>
                    </a:lnTo>
                    <a:close/>
                  </a:path>
                </a:pathLst>
              </a:custGeom>
              <a:solidFill>
                <a:srgbClr val="8A8A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8" name="任意多边形: 形状 47">
                <a:extLst>
                  <a:ext uri="{FF2B5EF4-FFF2-40B4-BE49-F238E27FC236}">
                    <a16:creationId xmlns:a16="http://schemas.microsoft.com/office/drawing/2014/main" id="{18F2C49D-B912-496A-8683-B8B6155855CC}"/>
                  </a:ext>
                </a:extLst>
              </p:cNvPr>
              <p:cNvSpPr/>
              <p:nvPr/>
            </p:nvSpPr>
            <p:spPr>
              <a:xfrm>
                <a:off x="7220472" y="1723023"/>
                <a:ext cx="660911" cy="738779"/>
              </a:xfrm>
              <a:custGeom>
                <a:avLst/>
                <a:gdLst/>
                <a:ahLst/>
                <a:cxnLst/>
                <a:rect l="0" t="0" r="0" b="0"/>
                <a:pathLst>
                  <a:path w="660911" h="738780">
                    <a:moveTo>
                      <a:pt x="0" y="0"/>
                    </a:moveTo>
                    <a:lnTo>
                      <a:pt x="660910" y="0"/>
                    </a:lnTo>
                    <a:lnTo>
                      <a:pt x="660910" y="738779"/>
                    </a:lnTo>
                    <a:lnTo>
                      <a:pt x="0" y="738779"/>
                    </a:lnTo>
                    <a:close/>
                  </a:path>
                </a:pathLst>
              </a:custGeom>
              <a:solidFill>
                <a:srgbClr val="A1A1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9" name="矩形 116">
                <a:extLst>
                  <a:ext uri="{FF2B5EF4-FFF2-40B4-BE49-F238E27FC236}">
                    <a16:creationId xmlns:a16="http://schemas.microsoft.com/office/drawing/2014/main" id="{99EBF3E0-7301-499F-B6BB-6F49932D6244}"/>
                  </a:ext>
                </a:extLst>
              </p:cNvPr>
              <p:cNvSpPr/>
              <p:nvPr/>
            </p:nvSpPr>
            <p:spPr>
              <a:xfrm>
                <a:off x="7972725" y="1723022"/>
                <a:ext cx="660911" cy="738779"/>
              </a:xfrm>
              <a:custGeom>
                <a:avLst/>
                <a:gdLst>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 name="connsiteX0" fmla="*/ 7026427 w 7687338"/>
                  <a:gd name="connsiteY0" fmla="*/ 1685444 h 2424223"/>
                  <a:gd name="connsiteX1" fmla="*/ 0 w 7687338"/>
                  <a:gd name="connsiteY1" fmla="*/ 0 h 2424223"/>
                  <a:gd name="connsiteX2" fmla="*/ 7687338 w 7687338"/>
                  <a:gd name="connsiteY2" fmla="*/ 1685444 h 2424223"/>
                  <a:gd name="connsiteX3" fmla="*/ 7687338 w 7687338"/>
                  <a:gd name="connsiteY3" fmla="*/ 2424223 h 2424223"/>
                  <a:gd name="connsiteX4" fmla="*/ 7026427 w 7687338"/>
                  <a:gd name="connsiteY4" fmla="*/ 2424223 h 2424223"/>
                  <a:gd name="connsiteX5" fmla="*/ 7026427 w 7687338"/>
                  <a:gd name="connsiteY5" fmla="*/ 1685444 h 2424223"/>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911" h="738779">
                    <a:moveTo>
                      <a:pt x="0" y="0"/>
                    </a:moveTo>
                    <a:lnTo>
                      <a:pt x="660911" y="0"/>
                    </a:lnTo>
                    <a:lnTo>
                      <a:pt x="660911" y="738779"/>
                    </a:lnTo>
                    <a:lnTo>
                      <a:pt x="0" y="738779"/>
                    </a:lnTo>
                    <a:lnTo>
                      <a:pt x="0" y="0"/>
                    </a:lnTo>
                    <a:close/>
                  </a:path>
                </a:pathLst>
              </a:custGeom>
              <a:solidFill>
                <a:srgbClr val="B9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115">
                <a:extLst>
                  <a:ext uri="{FF2B5EF4-FFF2-40B4-BE49-F238E27FC236}">
                    <a16:creationId xmlns:a16="http://schemas.microsoft.com/office/drawing/2014/main" id="{55BBFD05-775A-4B06-99D9-4AAD9F04753F}"/>
                  </a:ext>
                </a:extLst>
              </p:cNvPr>
              <p:cNvSpPr/>
              <p:nvPr/>
            </p:nvSpPr>
            <p:spPr>
              <a:xfrm>
                <a:off x="4963711" y="2727799"/>
                <a:ext cx="660911" cy="738779"/>
              </a:xfrm>
              <a:custGeom>
                <a:avLst/>
                <a:gdLst>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 name="connsiteX0" fmla="*/ 4963711 w 5624622"/>
                  <a:gd name="connsiteY0" fmla="*/ 1685444 h 2424223"/>
                  <a:gd name="connsiteX1" fmla="*/ 0 w 5624622"/>
                  <a:gd name="connsiteY1" fmla="*/ 0 h 2424223"/>
                  <a:gd name="connsiteX2" fmla="*/ 5624622 w 5624622"/>
                  <a:gd name="connsiteY2" fmla="*/ 1685444 h 2424223"/>
                  <a:gd name="connsiteX3" fmla="*/ 5624622 w 5624622"/>
                  <a:gd name="connsiteY3" fmla="*/ 2424223 h 2424223"/>
                  <a:gd name="connsiteX4" fmla="*/ 4963711 w 5624622"/>
                  <a:gd name="connsiteY4" fmla="*/ 2424223 h 2424223"/>
                  <a:gd name="connsiteX5" fmla="*/ 4963711 w 5624622"/>
                  <a:gd name="connsiteY5" fmla="*/ 1685444 h 2424223"/>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911" h="738779">
                    <a:moveTo>
                      <a:pt x="0" y="0"/>
                    </a:moveTo>
                    <a:lnTo>
                      <a:pt x="660911" y="0"/>
                    </a:lnTo>
                    <a:lnTo>
                      <a:pt x="660911" y="738779"/>
                    </a:lnTo>
                    <a:lnTo>
                      <a:pt x="0" y="738779"/>
                    </a:lnTo>
                    <a:lnTo>
                      <a:pt x="0" y="0"/>
                    </a:lnTo>
                    <a:close/>
                  </a:path>
                </a:pathLst>
              </a:custGeom>
              <a:solidFill>
                <a:srgbClr val="00C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217B47E8-27EC-4B6D-B465-6D25B9067BFD}"/>
                  </a:ext>
                </a:extLst>
              </p:cNvPr>
              <p:cNvSpPr/>
              <p:nvPr/>
            </p:nvSpPr>
            <p:spPr>
              <a:xfrm>
                <a:off x="5715965" y="2727800"/>
                <a:ext cx="660911" cy="738779"/>
              </a:xfrm>
              <a:custGeom>
                <a:avLst/>
                <a:gdLst/>
                <a:ahLst/>
                <a:cxnLst/>
                <a:rect l="0" t="0" r="0" b="0"/>
                <a:pathLst>
                  <a:path w="660912" h="738780">
                    <a:moveTo>
                      <a:pt x="0" y="0"/>
                    </a:moveTo>
                    <a:lnTo>
                      <a:pt x="660911" y="0"/>
                    </a:lnTo>
                    <a:lnTo>
                      <a:pt x="660911" y="738779"/>
                    </a:lnTo>
                    <a:lnTo>
                      <a:pt x="0" y="738779"/>
                    </a:lnTo>
                    <a:close/>
                  </a:path>
                </a:pathLst>
              </a:custGeom>
              <a:solidFill>
                <a:srgbClr val="2ECF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52" name="任意多边形: 形状 51">
                <a:extLst>
                  <a:ext uri="{FF2B5EF4-FFF2-40B4-BE49-F238E27FC236}">
                    <a16:creationId xmlns:a16="http://schemas.microsoft.com/office/drawing/2014/main" id="{BFDBEEA8-952E-4C0F-B8E2-46DAF16A8F23}"/>
                  </a:ext>
                </a:extLst>
              </p:cNvPr>
              <p:cNvSpPr/>
              <p:nvPr/>
            </p:nvSpPr>
            <p:spPr>
              <a:xfrm>
                <a:off x="6468218" y="2727800"/>
                <a:ext cx="660911" cy="738779"/>
              </a:xfrm>
              <a:custGeom>
                <a:avLst/>
                <a:gdLst/>
                <a:ahLst/>
                <a:cxnLst/>
                <a:rect l="0" t="0" r="0" b="0"/>
                <a:pathLst>
                  <a:path w="660911" h="738780">
                    <a:moveTo>
                      <a:pt x="0" y="0"/>
                    </a:moveTo>
                    <a:lnTo>
                      <a:pt x="660910" y="0"/>
                    </a:lnTo>
                    <a:lnTo>
                      <a:pt x="660910" y="738779"/>
                    </a:lnTo>
                    <a:lnTo>
                      <a:pt x="0" y="738779"/>
                    </a:lnTo>
                    <a:close/>
                  </a:path>
                </a:pathLst>
              </a:custGeom>
              <a:solidFill>
                <a:srgbClr val="5CDBF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53" name="任意多边形: 形状 52">
                <a:extLst>
                  <a:ext uri="{FF2B5EF4-FFF2-40B4-BE49-F238E27FC236}">
                    <a16:creationId xmlns:a16="http://schemas.microsoft.com/office/drawing/2014/main" id="{E0495F7B-4363-44FC-B425-96AF6823FDB0}"/>
                  </a:ext>
                </a:extLst>
              </p:cNvPr>
              <p:cNvSpPr/>
              <p:nvPr/>
            </p:nvSpPr>
            <p:spPr>
              <a:xfrm>
                <a:off x="7220472" y="2727800"/>
                <a:ext cx="660911" cy="738779"/>
              </a:xfrm>
              <a:custGeom>
                <a:avLst/>
                <a:gdLst/>
                <a:ahLst/>
                <a:cxnLst/>
                <a:rect l="0" t="0" r="0" b="0"/>
                <a:pathLst>
                  <a:path w="660912" h="738780">
                    <a:moveTo>
                      <a:pt x="0" y="0"/>
                    </a:moveTo>
                    <a:lnTo>
                      <a:pt x="660911" y="0"/>
                    </a:lnTo>
                    <a:lnTo>
                      <a:pt x="660911" y="738779"/>
                    </a:lnTo>
                    <a:lnTo>
                      <a:pt x="0" y="738779"/>
                    </a:lnTo>
                    <a:close/>
                  </a:path>
                </a:pathLst>
              </a:custGeom>
              <a:solidFill>
                <a:srgbClr val="8AE6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54" name="矩形 115">
                <a:extLst>
                  <a:ext uri="{FF2B5EF4-FFF2-40B4-BE49-F238E27FC236}">
                    <a16:creationId xmlns:a16="http://schemas.microsoft.com/office/drawing/2014/main" id="{3465F90F-3F61-4C67-841A-7A12217D6C6D}"/>
                  </a:ext>
                </a:extLst>
              </p:cNvPr>
              <p:cNvSpPr/>
              <p:nvPr/>
            </p:nvSpPr>
            <p:spPr>
              <a:xfrm>
                <a:off x="7972724" y="2727799"/>
                <a:ext cx="660911" cy="738779"/>
              </a:xfrm>
              <a:custGeom>
                <a:avLst/>
                <a:gdLst>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 name="connsiteX0" fmla="*/ 4963711 w 5624622"/>
                  <a:gd name="connsiteY0" fmla="*/ 1685444 h 2424223"/>
                  <a:gd name="connsiteX1" fmla="*/ 0 w 5624622"/>
                  <a:gd name="connsiteY1" fmla="*/ 0 h 2424223"/>
                  <a:gd name="connsiteX2" fmla="*/ 5624622 w 5624622"/>
                  <a:gd name="connsiteY2" fmla="*/ 1685444 h 2424223"/>
                  <a:gd name="connsiteX3" fmla="*/ 5624622 w 5624622"/>
                  <a:gd name="connsiteY3" fmla="*/ 2424223 h 2424223"/>
                  <a:gd name="connsiteX4" fmla="*/ 4963711 w 5624622"/>
                  <a:gd name="connsiteY4" fmla="*/ 2424223 h 2424223"/>
                  <a:gd name="connsiteX5" fmla="*/ 4963711 w 5624622"/>
                  <a:gd name="connsiteY5" fmla="*/ 1685444 h 2424223"/>
                  <a:gd name="connsiteX0" fmla="*/ 0 w 660911"/>
                  <a:gd name="connsiteY0" fmla="*/ 0 h 738779"/>
                  <a:gd name="connsiteX1" fmla="*/ 660911 w 660911"/>
                  <a:gd name="connsiteY1" fmla="*/ 0 h 738779"/>
                  <a:gd name="connsiteX2" fmla="*/ 660911 w 660911"/>
                  <a:gd name="connsiteY2" fmla="*/ 738779 h 738779"/>
                  <a:gd name="connsiteX3" fmla="*/ 0 w 660911"/>
                  <a:gd name="connsiteY3" fmla="*/ 738779 h 738779"/>
                  <a:gd name="connsiteX4" fmla="*/ 0 w 660911"/>
                  <a:gd name="connsiteY4" fmla="*/ 0 h 738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911" h="738779">
                    <a:moveTo>
                      <a:pt x="0" y="0"/>
                    </a:moveTo>
                    <a:lnTo>
                      <a:pt x="660911" y="0"/>
                    </a:lnTo>
                    <a:lnTo>
                      <a:pt x="660911" y="738779"/>
                    </a:lnTo>
                    <a:lnTo>
                      <a:pt x="0" y="738779"/>
                    </a:lnTo>
                    <a:lnTo>
                      <a:pt x="0" y="0"/>
                    </a:lnTo>
                    <a:close/>
                  </a:path>
                </a:pathLst>
              </a:custGeom>
              <a:solidFill>
                <a:srgbClr val="B9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id="{3904040D-55B0-492B-8C2B-6E18FC935D22}"/>
                </a:ext>
              </a:extLst>
            </p:cNvPr>
            <p:cNvGrpSpPr/>
            <p:nvPr/>
          </p:nvGrpSpPr>
          <p:grpSpPr>
            <a:xfrm>
              <a:off x="6330876" y="4593174"/>
              <a:ext cx="3714811" cy="1290684"/>
              <a:chOff x="6330876" y="4593174"/>
              <a:chExt cx="5346729" cy="1857682"/>
            </a:xfrm>
          </p:grpSpPr>
          <p:sp>
            <p:nvSpPr>
              <p:cNvPr id="56" name="矩形 55">
                <a:extLst>
                  <a:ext uri="{FF2B5EF4-FFF2-40B4-BE49-F238E27FC236}">
                    <a16:creationId xmlns:a16="http://schemas.microsoft.com/office/drawing/2014/main" id="{E1A6A200-ED1E-47B1-ACFE-6DE37D6CE1EA}"/>
                  </a:ext>
                </a:extLst>
              </p:cNvPr>
              <p:cNvSpPr/>
              <p:nvPr/>
            </p:nvSpPr>
            <p:spPr>
              <a:xfrm>
                <a:off x="6330876" y="4593174"/>
                <a:ext cx="1630989" cy="8520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11CB507-BD2C-4263-8601-4D3BD14C0947}"/>
                  </a:ext>
                </a:extLst>
              </p:cNvPr>
              <p:cNvSpPr/>
              <p:nvPr/>
            </p:nvSpPr>
            <p:spPr>
              <a:xfrm>
                <a:off x="6330876" y="5598799"/>
                <a:ext cx="1630989" cy="852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A6B06325-14B3-41FB-B722-6D7CAA68BB7E}"/>
                  </a:ext>
                </a:extLst>
              </p:cNvPr>
              <p:cNvSpPr/>
              <p:nvPr/>
            </p:nvSpPr>
            <p:spPr>
              <a:xfrm>
                <a:off x="8959845" y="4593174"/>
                <a:ext cx="2717759" cy="8520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75">
                <a:extLst>
                  <a:ext uri="{FF2B5EF4-FFF2-40B4-BE49-F238E27FC236}">
                    <a16:creationId xmlns:a16="http://schemas.microsoft.com/office/drawing/2014/main" id="{FA69C9F9-0F38-4FEF-878E-C15C4229FF81}"/>
                  </a:ext>
                </a:extLst>
              </p:cNvPr>
              <p:cNvSpPr/>
              <p:nvPr/>
            </p:nvSpPr>
            <p:spPr>
              <a:xfrm>
                <a:off x="8959847" y="5445231"/>
                <a:ext cx="548514" cy="498369"/>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 fmla="*/ 1055688 w 1698171"/>
                  <a:gd name="connsiteY0" fmla="*/ 2913119 h 3548732"/>
                  <a:gd name="connsiteX1" fmla="*/ 0 w 1698171"/>
                  <a:gd name="connsiteY1" fmla="*/ 0 h 3548732"/>
                  <a:gd name="connsiteX2" fmla="*/ 1698171 w 1698171"/>
                  <a:gd name="connsiteY2" fmla="*/ 2913119 h 3548732"/>
                  <a:gd name="connsiteX3" fmla="*/ 1698171 w 1698171"/>
                  <a:gd name="connsiteY3" fmla="*/ 3548732 h 3548732"/>
                  <a:gd name="connsiteX4" fmla="*/ 1055688 w 1698171"/>
                  <a:gd name="connsiteY4" fmla="*/ 3548732 h 3548732"/>
                  <a:gd name="connsiteX5" fmla="*/ 1055688 w 1698171"/>
                  <a:gd name="connsiteY5" fmla="*/ 2913119 h 3548732"/>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483" h="635613">
                    <a:moveTo>
                      <a:pt x="0" y="0"/>
                    </a:moveTo>
                    <a:lnTo>
                      <a:pt x="642483" y="0"/>
                    </a:lnTo>
                    <a:lnTo>
                      <a:pt x="642483" y="635613"/>
                    </a:lnTo>
                    <a:lnTo>
                      <a:pt x="0" y="635613"/>
                    </a:lnTo>
                    <a:lnTo>
                      <a:pt x="0" y="0"/>
                    </a:lnTo>
                    <a:close/>
                  </a:path>
                </a:pathLst>
              </a:cu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E7CD5EBB-B844-4ACF-A22D-B56CB76ACBE5}"/>
                  </a:ext>
                </a:extLst>
              </p:cNvPr>
              <p:cNvSpPr/>
              <p:nvPr/>
            </p:nvSpPr>
            <p:spPr>
              <a:xfrm>
                <a:off x="9498436" y="5445232"/>
                <a:ext cx="548514" cy="498369"/>
              </a:xfrm>
              <a:custGeom>
                <a:avLst/>
                <a:gdLst/>
                <a:ahLst/>
                <a:cxnLst/>
                <a:rect l="0" t="0" r="0" b="0"/>
                <a:pathLst>
                  <a:path w="548515" h="498370">
                    <a:moveTo>
                      <a:pt x="0" y="0"/>
                    </a:moveTo>
                    <a:lnTo>
                      <a:pt x="548514" y="0"/>
                    </a:lnTo>
                    <a:lnTo>
                      <a:pt x="548514" y="498369"/>
                    </a:lnTo>
                    <a:lnTo>
                      <a:pt x="0" y="498369"/>
                    </a:lnTo>
                    <a:close/>
                  </a:path>
                </a:pathLst>
              </a:custGeom>
              <a:solidFill>
                <a:srgbClr val="5C5C5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61" name="任意多边形: 形状 60">
                <a:extLst>
                  <a:ext uri="{FF2B5EF4-FFF2-40B4-BE49-F238E27FC236}">
                    <a16:creationId xmlns:a16="http://schemas.microsoft.com/office/drawing/2014/main" id="{F7D95A47-89CF-49C2-A0E1-49792A5C16F1}"/>
                  </a:ext>
                </a:extLst>
              </p:cNvPr>
              <p:cNvSpPr/>
              <p:nvPr/>
            </p:nvSpPr>
            <p:spPr>
              <a:xfrm>
                <a:off x="10044469" y="5445232"/>
                <a:ext cx="548514" cy="498369"/>
              </a:xfrm>
              <a:custGeom>
                <a:avLst/>
                <a:gdLst/>
                <a:ahLst/>
                <a:cxnLst/>
                <a:rect l="0" t="0" r="0" b="0"/>
                <a:pathLst>
                  <a:path w="548515" h="498370">
                    <a:moveTo>
                      <a:pt x="0" y="0"/>
                    </a:moveTo>
                    <a:lnTo>
                      <a:pt x="548514" y="0"/>
                    </a:lnTo>
                    <a:lnTo>
                      <a:pt x="548514" y="498369"/>
                    </a:lnTo>
                    <a:lnTo>
                      <a:pt x="0" y="498369"/>
                    </a:lnTo>
                    <a:close/>
                  </a:path>
                </a:pathLst>
              </a:custGeom>
              <a:solidFill>
                <a:srgbClr val="7979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62" name="任意多边形: 形状 61">
                <a:extLst>
                  <a:ext uri="{FF2B5EF4-FFF2-40B4-BE49-F238E27FC236}">
                    <a16:creationId xmlns:a16="http://schemas.microsoft.com/office/drawing/2014/main" id="{41CAEBEA-E8D1-4CD7-8840-843E2F0D310D}"/>
                  </a:ext>
                </a:extLst>
              </p:cNvPr>
              <p:cNvSpPr/>
              <p:nvPr/>
            </p:nvSpPr>
            <p:spPr>
              <a:xfrm>
                <a:off x="10592983" y="5445232"/>
                <a:ext cx="548514" cy="498369"/>
              </a:xfrm>
              <a:custGeom>
                <a:avLst/>
                <a:gdLst/>
                <a:ahLst/>
                <a:cxnLst/>
                <a:rect l="0" t="0" r="0" b="0"/>
                <a:pathLst>
                  <a:path w="548515" h="498370">
                    <a:moveTo>
                      <a:pt x="0" y="0"/>
                    </a:moveTo>
                    <a:lnTo>
                      <a:pt x="548514" y="0"/>
                    </a:lnTo>
                    <a:lnTo>
                      <a:pt x="548514" y="498369"/>
                    </a:lnTo>
                    <a:lnTo>
                      <a:pt x="0" y="498369"/>
                    </a:lnTo>
                    <a:close/>
                  </a:path>
                </a:pathLst>
              </a:custGeom>
              <a:solidFill>
                <a:srgbClr val="969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63" name="矩形 75">
                <a:extLst>
                  <a:ext uri="{FF2B5EF4-FFF2-40B4-BE49-F238E27FC236}">
                    <a16:creationId xmlns:a16="http://schemas.microsoft.com/office/drawing/2014/main" id="{BC213E7E-B4E6-416D-BE3A-DE1C9FC48120}"/>
                  </a:ext>
                </a:extLst>
              </p:cNvPr>
              <p:cNvSpPr/>
              <p:nvPr/>
            </p:nvSpPr>
            <p:spPr>
              <a:xfrm>
                <a:off x="11129091" y="5445231"/>
                <a:ext cx="548514" cy="498369"/>
              </a:xfrm>
              <a:custGeom>
                <a:avLst/>
                <a:gdLst>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 name="connsiteX0" fmla="*/ 1055688 w 1698171"/>
                  <a:gd name="connsiteY0" fmla="*/ 2913119 h 3548732"/>
                  <a:gd name="connsiteX1" fmla="*/ 0 w 1698171"/>
                  <a:gd name="connsiteY1" fmla="*/ 0 h 3548732"/>
                  <a:gd name="connsiteX2" fmla="*/ 1698171 w 1698171"/>
                  <a:gd name="connsiteY2" fmla="*/ 2913119 h 3548732"/>
                  <a:gd name="connsiteX3" fmla="*/ 1698171 w 1698171"/>
                  <a:gd name="connsiteY3" fmla="*/ 3548732 h 3548732"/>
                  <a:gd name="connsiteX4" fmla="*/ 1055688 w 1698171"/>
                  <a:gd name="connsiteY4" fmla="*/ 3548732 h 3548732"/>
                  <a:gd name="connsiteX5" fmla="*/ 1055688 w 1698171"/>
                  <a:gd name="connsiteY5" fmla="*/ 2913119 h 3548732"/>
                  <a:gd name="connsiteX0" fmla="*/ 0 w 642483"/>
                  <a:gd name="connsiteY0" fmla="*/ 0 h 635613"/>
                  <a:gd name="connsiteX1" fmla="*/ 642483 w 642483"/>
                  <a:gd name="connsiteY1" fmla="*/ 0 h 635613"/>
                  <a:gd name="connsiteX2" fmla="*/ 642483 w 642483"/>
                  <a:gd name="connsiteY2" fmla="*/ 635613 h 635613"/>
                  <a:gd name="connsiteX3" fmla="*/ 0 w 642483"/>
                  <a:gd name="connsiteY3" fmla="*/ 635613 h 635613"/>
                  <a:gd name="connsiteX4" fmla="*/ 0 w 642483"/>
                  <a:gd name="connsiteY4" fmla="*/ 0 h 63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483" h="635613">
                    <a:moveTo>
                      <a:pt x="0" y="0"/>
                    </a:moveTo>
                    <a:lnTo>
                      <a:pt x="642483" y="0"/>
                    </a:lnTo>
                    <a:lnTo>
                      <a:pt x="642483" y="635613"/>
                    </a:lnTo>
                    <a:lnTo>
                      <a:pt x="0" y="635613"/>
                    </a:lnTo>
                    <a:lnTo>
                      <a:pt x="0" y="0"/>
                    </a:lnTo>
                    <a:close/>
                  </a:path>
                </a:pathLst>
              </a:cu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247819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7B3750-C230-4BCD-8015-A6B227790E03}"/>
              </a:ext>
            </a:extLst>
          </p:cNvPr>
          <p:cNvSpPr>
            <a:spLocks noGrp="1"/>
          </p:cNvSpPr>
          <p:nvPr>
            <p:ph type="body" sz="quarter" idx="12"/>
          </p:nvPr>
        </p:nvSpPr>
        <p:spPr>
          <a:xfrm>
            <a:off x="566738" y="265113"/>
            <a:ext cx="4837112" cy="427037"/>
          </a:xfrm>
        </p:spPr>
        <p:txBody>
          <a:bodyPr/>
          <a:lstStyle/>
          <a:p>
            <a:pPr marL="0" indent="0">
              <a:buNone/>
            </a:pPr>
            <a:r>
              <a:rPr lang="zh-CN" altLang="en-US" dirty="0"/>
              <a:t>字体规范</a:t>
            </a:r>
          </a:p>
        </p:txBody>
      </p:sp>
      <p:grpSp>
        <p:nvGrpSpPr>
          <p:cNvPr id="17" name="组合 16">
            <a:extLst>
              <a:ext uri="{FF2B5EF4-FFF2-40B4-BE49-F238E27FC236}">
                <a16:creationId xmlns:a16="http://schemas.microsoft.com/office/drawing/2014/main" id="{DC9659C4-98F5-4A28-A508-13047357656B}"/>
              </a:ext>
            </a:extLst>
          </p:cNvPr>
          <p:cNvGrpSpPr/>
          <p:nvPr/>
        </p:nvGrpSpPr>
        <p:grpSpPr>
          <a:xfrm>
            <a:off x="850420" y="1572202"/>
            <a:ext cx="10491161" cy="3713597"/>
            <a:chOff x="949725" y="1042754"/>
            <a:chExt cx="10491161" cy="3713597"/>
          </a:xfrm>
        </p:grpSpPr>
        <p:grpSp>
          <p:nvGrpSpPr>
            <p:cNvPr id="3" name="组合 2">
              <a:extLst>
                <a:ext uri="{FF2B5EF4-FFF2-40B4-BE49-F238E27FC236}">
                  <a16:creationId xmlns:a16="http://schemas.microsoft.com/office/drawing/2014/main" id="{59E0F4B4-662D-4321-B373-C22875FC3AAA}"/>
                </a:ext>
              </a:extLst>
            </p:cNvPr>
            <p:cNvGrpSpPr/>
            <p:nvPr/>
          </p:nvGrpSpPr>
          <p:grpSpPr>
            <a:xfrm>
              <a:off x="1056521" y="1042754"/>
              <a:ext cx="2435979" cy="400110"/>
              <a:chOff x="1056521" y="920699"/>
              <a:chExt cx="2435979" cy="400110"/>
            </a:xfrm>
          </p:grpSpPr>
          <p:cxnSp>
            <p:nvCxnSpPr>
              <p:cNvPr id="4" name="直接连接符 3">
                <a:extLst>
                  <a:ext uri="{FF2B5EF4-FFF2-40B4-BE49-F238E27FC236}">
                    <a16:creationId xmlns:a16="http://schemas.microsoft.com/office/drawing/2014/main" id="{CD94F46E-0A0D-4CCD-8172-905BAD730135}"/>
                  </a:ext>
                </a:extLst>
              </p:cNvPr>
              <p:cNvCxnSpPr/>
              <p:nvPr/>
            </p:nvCxnSpPr>
            <p:spPr>
              <a:xfrm>
                <a:off x="1056521" y="1120754"/>
                <a:ext cx="7293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7E4467A-DAC8-4322-8C94-7EC4A7EC03A5}"/>
                  </a:ext>
                </a:extLst>
              </p:cNvPr>
              <p:cNvSpPr txBox="1"/>
              <p:nvPr/>
            </p:nvSpPr>
            <p:spPr>
              <a:xfrm>
                <a:off x="1970920" y="920699"/>
                <a:ext cx="1521580"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中文及数字</a:t>
                </a:r>
              </a:p>
            </p:txBody>
          </p:sp>
        </p:grpSp>
        <p:sp>
          <p:nvSpPr>
            <p:cNvPr id="6" name="文本框 5">
              <a:extLst>
                <a:ext uri="{FF2B5EF4-FFF2-40B4-BE49-F238E27FC236}">
                  <a16:creationId xmlns:a16="http://schemas.microsoft.com/office/drawing/2014/main" id="{12E68178-CACD-4F3E-AEC1-8F7E7D1C0825}"/>
                </a:ext>
              </a:extLst>
            </p:cNvPr>
            <p:cNvSpPr txBox="1"/>
            <p:nvPr/>
          </p:nvSpPr>
          <p:spPr>
            <a:xfrm>
              <a:off x="971085" y="1790250"/>
              <a:ext cx="210087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微软雅黑</a:t>
              </a:r>
            </a:p>
          </p:txBody>
        </p:sp>
        <p:grpSp>
          <p:nvGrpSpPr>
            <p:cNvPr id="8" name="组合 7">
              <a:extLst>
                <a:ext uri="{FF2B5EF4-FFF2-40B4-BE49-F238E27FC236}">
                  <a16:creationId xmlns:a16="http://schemas.microsoft.com/office/drawing/2014/main" id="{C6AE1D82-AA5E-4B29-8B90-4BB705DDE036}"/>
                </a:ext>
              </a:extLst>
            </p:cNvPr>
            <p:cNvGrpSpPr/>
            <p:nvPr/>
          </p:nvGrpSpPr>
          <p:grpSpPr>
            <a:xfrm>
              <a:off x="1056521" y="3424080"/>
              <a:ext cx="1774370" cy="400110"/>
              <a:chOff x="1056521" y="920699"/>
              <a:chExt cx="1774370" cy="400110"/>
            </a:xfrm>
          </p:grpSpPr>
          <p:cxnSp>
            <p:nvCxnSpPr>
              <p:cNvPr id="9" name="直接连接符 8">
                <a:extLst>
                  <a:ext uri="{FF2B5EF4-FFF2-40B4-BE49-F238E27FC236}">
                    <a16:creationId xmlns:a16="http://schemas.microsoft.com/office/drawing/2014/main" id="{B5F2B390-F0AF-46F5-9923-9C1163257BB0}"/>
                  </a:ext>
                </a:extLst>
              </p:cNvPr>
              <p:cNvCxnSpPr/>
              <p:nvPr/>
            </p:nvCxnSpPr>
            <p:spPr>
              <a:xfrm>
                <a:off x="1056521" y="1120754"/>
                <a:ext cx="7293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A2D8B59-9EB5-4753-A118-42C5C0DFABD1}"/>
                  </a:ext>
                </a:extLst>
              </p:cNvPr>
              <p:cNvSpPr txBox="1"/>
              <p:nvPr/>
            </p:nvSpPr>
            <p:spPr>
              <a:xfrm>
                <a:off x="1970920" y="920699"/>
                <a:ext cx="859971" cy="40011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英文</a:t>
                </a:r>
              </a:p>
            </p:txBody>
          </p:sp>
        </p:grpSp>
        <p:sp>
          <p:nvSpPr>
            <p:cNvPr id="12" name="文本框 11">
              <a:extLst>
                <a:ext uri="{FF2B5EF4-FFF2-40B4-BE49-F238E27FC236}">
                  <a16:creationId xmlns:a16="http://schemas.microsoft.com/office/drawing/2014/main" id="{EECB2D36-FA1C-4CC2-A221-D50F9858E7C9}"/>
                </a:ext>
              </a:extLst>
            </p:cNvPr>
            <p:cNvSpPr txBox="1"/>
            <p:nvPr/>
          </p:nvSpPr>
          <p:spPr>
            <a:xfrm>
              <a:off x="949725" y="4171576"/>
              <a:ext cx="3300290" cy="584775"/>
            </a:xfrm>
            <a:prstGeom prst="rect">
              <a:avLst/>
            </a:prstGeom>
            <a:noFill/>
          </p:spPr>
          <p:txBody>
            <a:bodyPr wrap="square" rtlCol="0">
              <a:spAutoFit/>
            </a:bodyPr>
            <a:lstStyle/>
            <a:p>
              <a:r>
                <a:rPr lang="en-US" altLang="zh-CN" sz="3200" dirty="0">
                  <a:latin typeface="Segoe UI" panose="020B0502040204020203" pitchFamily="34" charset="0"/>
                  <a:ea typeface="微软雅黑" panose="020B0503020204020204" pitchFamily="34" charset="-122"/>
                  <a:cs typeface="Segoe UI" panose="020B0502040204020203" pitchFamily="34" charset="0"/>
                </a:rPr>
                <a:t>Segoe UI</a:t>
              </a:r>
              <a:endParaRPr lang="zh-CN" altLang="en-US" sz="3200" dirty="0">
                <a:latin typeface="Segoe UI" panose="020B0502040204020203" pitchFamily="34" charset="0"/>
                <a:ea typeface="微软雅黑" panose="020B0503020204020204" pitchFamily="34" charset="-122"/>
                <a:cs typeface="Segoe UI" panose="020B0502040204020203" pitchFamily="34" charset="0"/>
              </a:endParaRPr>
            </a:p>
          </p:txBody>
        </p:sp>
        <p:grpSp>
          <p:nvGrpSpPr>
            <p:cNvPr id="13" name="组合 12">
              <a:extLst>
                <a:ext uri="{FF2B5EF4-FFF2-40B4-BE49-F238E27FC236}">
                  <a16:creationId xmlns:a16="http://schemas.microsoft.com/office/drawing/2014/main" id="{BE06D8D4-CA4E-41B7-BCD2-73606DFEED1C}"/>
                </a:ext>
              </a:extLst>
            </p:cNvPr>
            <p:cNvGrpSpPr/>
            <p:nvPr/>
          </p:nvGrpSpPr>
          <p:grpSpPr>
            <a:xfrm>
              <a:off x="5193092" y="1042754"/>
              <a:ext cx="1915279" cy="400081"/>
              <a:chOff x="1056521" y="920699"/>
              <a:chExt cx="1915279" cy="400081"/>
            </a:xfrm>
          </p:grpSpPr>
          <p:cxnSp>
            <p:nvCxnSpPr>
              <p:cNvPr id="14" name="直接连接符 13">
                <a:extLst>
                  <a:ext uri="{FF2B5EF4-FFF2-40B4-BE49-F238E27FC236}">
                    <a16:creationId xmlns:a16="http://schemas.microsoft.com/office/drawing/2014/main" id="{C5E31DFA-69EB-4F34-BFA1-8FE645C9169D}"/>
                  </a:ext>
                </a:extLst>
              </p:cNvPr>
              <p:cNvCxnSpPr/>
              <p:nvPr/>
            </p:nvCxnSpPr>
            <p:spPr>
              <a:xfrm>
                <a:off x="1056521" y="1120754"/>
                <a:ext cx="7293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28ADB6E-8DE1-44E6-A199-3128F1529BB8}"/>
                  </a:ext>
                </a:extLst>
              </p:cNvPr>
              <p:cNvSpPr txBox="1"/>
              <p:nvPr/>
            </p:nvSpPr>
            <p:spPr>
              <a:xfrm>
                <a:off x="1970920" y="920699"/>
                <a:ext cx="1000880" cy="400081"/>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行间距</a:t>
                </a:r>
              </a:p>
            </p:txBody>
          </p:sp>
        </p:grpSp>
        <p:sp>
          <p:nvSpPr>
            <p:cNvPr id="16" name="文本框 15">
              <a:extLst>
                <a:ext uri="{FF2B5EF4-FFF2-40B4-BE49-F238E27FC236}">
                  <a16:creationId xmlns:a16="http://schemas.microsoft.com/office/drawing/2014/main" id="{3318A2D0-4972-4EB5-837B-A4EA964CB4A9}"/>
                </a:ext>
              </a:extLst>
            </p:cNvPr>
            <p:cNvSpPr txBox="1"/>
            <p:nvPr/>
          </p:nvSpPr>
          <p:spPr>
            <a:xfrm>
              <a:off x="5193092" y="1790250"/>
              <a:ext cx="62477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中文行间距为</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，英文使用时单倍行距即可</a:t>
              </a:r>
            </a:p>
          </p:txBody>
        </p:sp>
      </p:grpSp>
    </p:spTree>
    <p:extLst>
      <p:ext uri="{BB962C8B-B14F-4D97-AF65-F5344CB8AC3E}">
        <p14:creationId xmlns:p14="http://schemas.microsoft.com/office/powerpoint/2010/main" val="3330638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3D0EB8F-2CAA-4EBE-BEE0-330BFF9E633C}"/>
              </a:ext>
            </a:extLst>
          </p:cNvPr>
          <p:cNvSpPr>
            <a:spLocks noGrp="1"/>
          </p:cNvSpPr>
          <p:nvPr>
            <p:ph type="body" sz="quarter" idx="12"/>
          </p:nvPr>
        </p:nvSpPr>
        <p:spPr>
          <a:xfrm>
            <a:off x="566738" y="265113"/>
            <a:ext cx="4837112" cy="427037"/>
          </a:xfrm>
        </p:spPr>
        <p:txBody>
          <a:bodyPr/>
          <a:lstStyle/>
          <a:p>
            <a:pPr marL="0" indent="0">
              <a:buNone/>
            </a:pPr>
            <a:r>
              <a:rPr lang="zh-CN" altLang="en-US" dirty="0"/>
              <a:t>小教程</a:t>
            </a:r>
            <a:r>
              <a:rPr lang="en-US" altLang="zh-CN" dirty="0"/>
              <a:t>1</a:t>
            </a:r>
            <a:endParaRPr lang="zh-CN" altLang="en-US" dirty="0"/>
          </a:p>
        </p:txBody>
      </p:sp>
      <p:grpSp>
        <p:nvGrpSpPr>
          <p:cNvPr id="14" name="组合 13">
            <a:extLst>
              <a:ext uri="{FF2B5EF4-FFF2-40B4-BE49-F238E27FC236}">
                <a16:creationId xmlns:a16="http://schemas.microsoft.com/office/drawing/2014/main" id="{A9BEB844-0CAE-43AB-8946-6BC76DB03861}"/>
              </a:ext>
            </a:extLst>
          </p:cNvPr>
          <p:cNvGrpSpPr/>
          <p:nvPr/>
        </p:nvGrpSpPr>
        <p:grpSpPr>
          <a:xfrm>
            <a:off x="556378" y="1077945"/>
            <a:ext cx="10608735" cy="2168520"/>
            <a:chOff x="556378" y="1104898"/>
            <a:chExt cx="10608735" cy="2168520"/>
          </a:xfrm>
        </p:grpSpPr>
        <p:sp>
          <p:nvSpPr>
            <p:cNvPr id="3" name="文本框 2">
              <a:extLst>
                <a:ext uri="{FF2B5EF4-FFF2-40B4-BE49-F238E27FC236}">
                  <a16:creationId xmlns:a16="http://schemas.microsoft.com/office/drawing/2014/main" id="{D85B5D51-41A7-493A-B14F-30242D036AA3}"/>
                </a:ext>
              </a:extLst>
            </p:cNvPr>
            <p:cNvSpPr txBox="1"/>
            <p:nvPr/>
          </p:nvSpPr>
          <p:spPr>
            <a:xfrm>
              <a:off x="556378" y="1104898"/>
              <a:ext cx="1992089" cy="400110"/>
            </a:xfrm>
            <a:prstGeom prst="rect">
              <a:avLst/>
            </a:prstGeom>
            <a:noFill/>
          </p:spPr>
          <p:txBody>
            <a:bodyPr wrap="square" rtlCol="0">
              <a:spAutoFit/>
            </a:bodyPr>
            <a:lstStyle/>
            <a:p>
              <a:r>
                <a:rPr lang="en-US" altLang="zh-CN" sz="2000" dirty="0">
                  <a:latin typeface="+mn-ea"/>
                </a:rPr>
                <a:t>1.</a:t>
              </a:r>
              <a:r>
                <a:rPr lang="zh-CN" altLang="en-US" sz="2000" dirty="0">
                  <a:latin typeface="+mn-ea"/>
                </a:rPr>
                <a:t>占位符的使用</a:t>
              </a:r>
            </a:p>
          </p:txBody>
        </p:sp>
        <p:pic>
          <p:nvPicPr>
            <p:cNvPr id="4" name="图片 3">
              <a:extLst>
                <a:ext uri="{FF2B5EF4-FFF2-40B4-BE49-F238E27FC236}">
                  <a16:creationId xmlns:a16="http://schemas.microsoft.com/office/drawing/2014/main" id="{2B472F7E-FFC1-47C9-B204-E0EEDEE93BD7}"/>
                </a:ext>
              </a:extLst>
            </p:cNvPr>
            <p:cNvPicPr>
              <a:picLocks noChangeAspect="1"/>
            </p:cNvPicPr>
            <p:nvPr/>
          </p:nvPicPr>
          <p:blipFill>
            <a:blip r:embed="rId3"/>
            <a:stretch>
              <a:fillRect/>
            </a:stretch>
          </p:blipFill>
          <p:spPr>
            <a:xfrm>
              <a:off x="660400" y="1773309"/>
              <a:ext cx="2662907" cy="1492338"/>
            </a:xfrm>
            <a:prstGeom prst="rect">
              <a:avLst/>
            </a:prstGeom>
          </p:spPr>
        </p:pic>
        <p:grpSp>
          <p:nvGrpSpPr>
            <p:cNvPr id="11" name="组合 10">
              <a:extLst>
                <a:ext uri="{FF2B5EF4-FFF2-40B4-BE49-F238E27FC236}">
                  <a16:creationId xmlns:a16="http://schemas.microsoft.com/office/drawing/2014/main" id="{8802D9D9-2DF6-4D27-AA4A-879B3C1CBAD0}"/>
                </a:ext>
              </a:extLst>
            </p:cNvPr>
            <p:cNvGrpSpPr/>
            <p:nvPr/>
          </p:nvGrpSpPr>
          <p:grpSpPr>
            <a:xfrm>
              <a:off x="3759805" y="2198780"/>
              <a:ext cx="532365" cy="662994"/>
              <a:chOff x="3759805" y="2203405"/>
              <a:chExt cx="532365" cy="662994"/>
            </a:xfrm>
          </p:grpSpPr>
          <p:grpSp>
            <p:nvGrpSpPr>
              <p:cNvPr id="5" name="组合 4">
                <a:extLst>
                  <a:ext uri="{FF2B5EF4-FFF2-40B4-BE49-F238E27FC236}">
                    <a16:creationId xmlns:a16="http://schemas.microsoft.com/office/drawing/2014/main" id="{4C38B546-994F-41F3-9F32-0422F7DF782B}"/>
                  </a:ext>
                </a:extLst>
              </p:cNvPr>
              <p:cNvGrpSpPr/>
              <p:nvPr/>
            </p:nvGrpSpPr>
            <p:grpSpPr>
              <a:xfrm flipH="1">
                <a:off x="3759805" y="2203405"/>
                <a:ext cx="320698" cy="662994"/>
                <a:chOff x="1729659" y="2759074"/>
                <a:chExt cx="334964" cy="692487"/>
              </a:xfrm>
            </p:grpSpPr>
            <p:cxnSp>
              <p:nvCxnSpPr>
                <p:cNvPr id="6" name="直接连接符 5">
                  <a:extLst>
                    <a:ext uri="{FF2B5EF4-FFF2-40B4-BE49-F238E27FC236}">
                      <a16:creationId xmlns:a16="http://schemas.microsoft.com/office/drawing/2014/main" id="{D04EC699-4882-4239-958F-CDABA1397C9A}"/>
                    </a:ext>
                  </a:extLst>
                </p:cNvPr>
                <p:cNvCxnSpPr/>
                <p:nvPr/>
              </p:nvCxnSpPr>
              <p:spPr>
                <a:xfrm flipH="1">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95A0ED0-418C-4924-9238-BB426ADB738D}"/>
                    </a:ext>
                  </a:extLst>
                </p:cNvPr>
                <p:cNvCxnSpPr>
                  <a:cxnSpLocks/>
                </p:cNvCxnSpPr>
                <p:nvPr/>
              </p:nvCxnSpPr>
              <p:spPr>
                <a:xfrm rot="16200000" flipH="1">
                  <a:off x="1729660" y="3116598"/>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25ED2F86-90DD-448C-BCBC-E9C4298C7B6B}"/>
                  </a:ext>
                </a:extLst>
              </p:cNvPr>
              <p:cNvGrpSpPr/>
              <p:nvPr/>
            </p:nvGrpSpPr>
            <p:grpSpPr>
              <a:xfrm flipH="1">
                <a:off x="3971473" y="2203406"/>
                <a:ext cx="320697" cy="641394"/>
                <a:chOff x="1729659" y="2759074"/>
                <a:chExt cx="334963" cy="669926"/>
              </a:xfrm>
            </p:grpSpPr>
            <p:cxnSp>
              <p:nvCxnSpPr>
                <p:cNvPr id="9" name="直接连接符 8">
                  <a:extLst>
                    <a:ext uri="{FF2B5EF4-FFF2-40B4-BE49-F238E27FC236}">
                      <a16:creationId xmlns:a16="http://schemas.microsoft.com/office/drawing/2014/main" id="{C24316E4-7496-4F89-B55B-67A701EAC22C}"/>
                    </a:ext>
                  </a:extLst>
                </p:cNvPr>
                <p:cNvCxnSpPr/>
                <p:nvPr/>
              </p:nvCxnSpPr>
              <p:spPr>
                <a:xfrm flipH="1">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359D2C4-65E8-472F-9F5F-B9E84B49B020}"/>
                    </a:ext>
                  </a:extLst>
                </p:cNvPr>
                <p:cNvCxnSpPr>
                  <a:cxnSpLocks/>
                </p:cNvCxnSpPr>
                <p:nvPr/>
              </p:nvCxnSpPr>
              <p:spPr>
                <a:xfrm rot="16200000" flipH="1">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pic>
          <p:nvPicPr>
            <p:cNvPr id="12" name="图片 11">
              <a:extLst>
                <a:ext uri="{FF2B5EF4-FFF2-40B4-BE49-F238E27FC236}">
                  <a16:creationId xmlns:a16="http://schemas.microsoft.com/office/drawing/2014/main" id="{1736E5F7-EE92-4C1F-A6BE-063B0BC5E1E2}"/>
                </a:ext>
              </a:extLst>
            </p:cNvPr>
            <p:cNvPicPr>
              <a:picLocks noChangeAspect="1"/>
            </p:cNvPicPr>
            <p:nvPr/>
          </p:nvPicPr>
          <p:blipFill>
            <a:blip r:embed="rId4"/>
            <a:stretch>
              <a:fillRect/>
            </a:stretch>
          </p:blipFill>
          <p:spPr>
            <a:xfrm>
              <a:off x="4572526" y="1765539"/>
              <a:ext cx="2662907" cy="1507879"/>
            </a:xfrm>
            <a:prstGeom prst="rect">
              <a:avLst/>
            </a:prstGeom>
          </p:spPr>
        </p:pic>
        <p:sp>
          <p:nvSpPr>
            <p:cNvPr id="13" name="文本框 12">
              <a:extLst>
                <a:ext uri="{FF2B5EF4-FFF2-40B4-BE49-F238E27FC236}">
                  <a16:creationId xmlns:a16="http://schemas.microsoft.com/office/drawing/2014/main" id="{9B3A41BD-33A2-4F81-954C-13671C8FC98A}"/>
                </a:ext>
              </a:extLst>
            </p:cNvPr>
            <p:cNvSpPr txBox="1"/>
            <p:nvPr/>
          </p:nvSpPr>
          <p:spPr>
            <a:xfrm>
              <a:off x="7641771" y="2165535"/>
              <a:ext cx="3523342" cy="707886"/>
            </a:xfrm>
            <a:prstGeom prst="rect">
              <a:avLst/>
            </a:prstGeom>
            <a:noFill/>
          </p:spPr>
          <p:txBody>
            <a:bodyPr wrap="square" rtlCol="0">
              <a:spAutoFit/>
            </a:bodyPr>
            <a:lstStyle/>
            <a:p>
              <a:r>
                <a:rPr lang="zh-CN" altLang="en-US" sz="2000" dirty="0">
                  <a:latin typeface="+mn-ea"/>
                </a:rPr>
                <a:t>删除原图片，单击图标添加自己的图片，右键置于底层</a:t>
              </a:r>
            </a:p>
          </p:txBody>
        </p:sp>
      </p:grpSp>
      <p:sp>
        <p:nvSpPr>
          <p:cNvPr id="16" name="文本框 15">
            <a:extLst>
              <a:ext uri="{FF2B5EF4-FFF2-40B4-BE49-F238E27FC236}">
                <a16:creationId xmlns:a16="http://schemas.microsoft.com/office/drawing/2014/main" id="{326631D2-70B1-429A-B5F8-FBB935D72DD3}"/>
              </a:ext>
            </a:extLst>
          </p:cNvPr>
          <p:cNvSpPr txBox="1"/>
          <p:nvPr/>
        </p:nvSpPr>
        <p:spPr>
          <a:xfrm>
            <a:off x="556378" y="3610015"/>
            <a:ext cx="1992089" cy="400110"/>
          </a:xfrm>
          <a:prstGeom prst="rect">
            <a:avLst/>
          </a:prstGeom>
          <a:noFill/>
        </p:spPr>
        <p:txBody>
          <a:bodyPr wrap="square" rtlCol="0">
            <a:spAutoFit/>
          </a:bodyPr>
          <a:lstStyle/>
          <a:p>
            <a:r>
              <a:rPr lang="en-US" altLang="zh-CN" sz="2000" dirty="0">
                <a:latin typeface="+mn-ea"/>
              </a:rPr>
              <a:t>2.</a:t>
            </a:r>
            <a:r>
              <a:rPr lang="zh-CN" altLang="en-US" sz="2000" dirty="0">
                <a:latin typeface="+mn-ea"/>
              </a:rPr>
              <a:t>段落间距修改</a:t>
            </a:r>
          </a:p>
        </p:txBody>
      </p:sp>
      <p:grpSp>
        <p:nvGrpSpPr>
          <p:cNvPr id="29" name="组合 28">
            <a:extLst>
              <a:ext uri="{FF2B5EF4-FFF2-40B4-BE49-F238E27FC236}">
                <a16:creationId xmlns:a16="http://schemas.microsoft.com/office/drawing/2014/main" id="{CFA00B15-B6E9-42F2-BCB2-7E86B5361075}"/>
              </a:ext>
            </a:extLst>
          </p:cNvPr>
          <p:cNvGrpSpPr/>
          <p:nvPr/>
        </p:nvGrpSpPr>
        <p:grpSpPr>
          <a:xfrm>
            <a:off x="660400" y="4174933"/>
            <a:ext cx="10858500" cy="1605123"/>
            <a:chOff x="660400" y="4201886"/>
            <a:chExt cx="10858500" cy="1605123"/>
          </a:xfrm>
        </p:grpSpPr>
        <p:grpSp>
          <p:nvGrpSpPr>
            <p:cNvPr id="18" name="组合 17">
              <a:extLst>
                <a:ext uri="{FF2B5EF4-FFF2-40B4-BE49-F238E27FC236}">
                  <a16:creationId xmlns:a16="http://schemas.microsoft.com/office/drawing/2014/main" id="{76F3E530-7A25-412C-8627-D51446BE4FFA}"/>
                </a:ext>
              </a:extLst>
            </p:cNvPr>
            <p:cNvGrpSpPr/>
            <p:nvPr/>
          </p:nvGrpSpPr>
          <p:grpSpPr>
            <a:xfrm>
              <a:off x="3759806" y="4683750"/>
              <a:ext cx="532364" cy="641394"/>
              <a:chOff x="3759806" y="2203406"/>
              <a:chExt cx="532364" cy="641394"/>
            </a:xfrm>
          </p:grpSpPr>
          <p:grpSp>
            <p:nvGrpSpPr>
              <p:cNvPr id="21" name="组合 20">
                <a:extLst>
                  <a:ext uri="{FF2B5EF4-FFF2-40B4-BE49-F238E27FC236}">
                    <a16:creationId xmlns:a16="http://schemas.microsoft.com/office/drawing/2014/main" id="{BCDA2700-4127-4B1F-A853-1BA0A61BAFBD}"/>
                  </a:ext>
                </a:extLst>
              </p:cNvPr>
              <p:cNvGrpSpPr/>
              <p:nvPr/>
            </p:nvGrpSpPr>
            <p:grpSpPr>
              <a:xfrm flipH="1">
                <a:off x="3759806" y="2203406"/>
                <a:ext cx="320697" cy="641394"/>
                <a:chOff x="1729659" y="2759074"/>
                <a:chExt cx="334963" cy="669926"/>
              </a:xfrm>
            </p:grpSpPr>
            <p:cxnSp>
              <p:nvCxnSpPr>
                <p:cNvPr id="25" name="直接连接符 24">
                  <a:extLst>
                    <a:ext uri="{FF2B5EF4-FFF2-40B4-BE49-F238E27FC236}">
                      <a16:creationId xmlns:a16="http://schemas.microsoft.com/office/drawing/2014/main" id="{58BBA3BB-FC4D-4020-8269-D389192CC093}"/>
                    </a:ext>
                  </a:extLst>
                </p:cNvPr>
                <p:cNvCxnSpPr/>
                <p:nvPr/>
              </p:nvCxnSpPr>
              <p:spPr>
                <a:xfrm flipH="1">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3889008-B294-4F06-9D42-B885F34CD99B}"/>
                    </a:ext>
                  </a:extLst>
                </p:cNvPr>
                <p:cNvCxnSpPr>
                  <a:cxnSpLocks/>
                </p:cNvCxnSpPr>
                <p:nvPr/>
              </p:nvCxnSpPr>
              <p:spPr>
                <a:xfrm rot="16200000" flipH="1">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2926F449-E821-42F7-9384-532653260EBE}"/>
                  </a:ext>
                </a:extLst>
              </p:cNvPr>
              <p:cNvGrpSpPr/>
              <p:nvPr/>
            </p:nvGrpSpPr>
            <p:grpSpPr>
              <a:xfrm flipH="1">
                <a:off x="3971473" y="2203406"/>
                <a:ext cx="320697" cy="641394"/>
                <a:chOff x="1729659" y="2759074"/>
                <a:chExt cx="334963" cy="669926"/>
              </a:xfrm>
            </p:grpSpPr>
            <p:cxnSp>
              <p:nvCxnSpPr>
                <p:cNvPr id="23" name="直接连接符 22">
                  <a:extLst>
                    <a:ext uri="{FF2B5EF4-FFF2-40B4-BE49-F238E27FC236}">
                      <a16:creationId xmlns:a16="http://schemas.microsoft.com/office/drawing/2014/main" id="{531A68FB-D205-45A1-A37E-A10AE5EEF15E}"/>
                    </a:ext>
                  </a:extLst>
                </p:cNvPr>
                <p:cNvCxnSpPr/>
                <p:nvPr/>
              </p:nvCxnSpPr>
              <p:spPr>
                <a:xfrm flipH="1">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1B8752A-F8C0-44CA-B8C0-60107704F780}"/>
                    </a:ext>
                  </a:extLst>
                </p:cNvPr>
                <p:cNvCxnSpPr>
                  <a:cxnSpLocks/>
                </p:cNvCxnSpPr>
                <p:nvPr/>
              </p:nvCxnSpPr>
              <p:spPr>
                <a:xfrm rot="16200000" flipH="1">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0" name="文本框 19">
              <a:extLst>
                <a:ext uri="{FF2B5EF4-FFF2-40B4-BE49-F238E27FC236}">
                  <a16:creationId xmlns:a16="http://schemas.microsoft.com/office/drawing/2014/main" id="{AFB0729D-EC71-4848-B2C5-76D9701EE650}"/>
                </a:ext>
              </a:extLst>
            </p:cNvPr>
            <p:cNvSpPr txBox="1"/>
            <p:nvPr/>
          </p:nvSpPr>
          <p:spPr>
            <a:xfrm>
              <a:off x="7616370" y="4496616"/>
              <a:ext cx="3902530" cy="1015663"/>
            </a:xfrm>
            <a:prstGeom prst="rect">
              <a:avLst/>
            </a:prstGeom>
            <a:noFill/>
          </p:spPr>
          <p:txBody>
            <a:bodyPr wrap="square" rtlCol="0">
              <a:spAutoFit/>
            </a:bodyPr>
            <a:lstStyle/>
            <a:p>
              <a:r>
                <a:rPr lang="zh-CN" altLang="en-US" sz="2000" dirty="0">
                  <a:latin typeface="+mn-ea"/>
                </a:rPr>
                <a:t>第一步点击右下角图片，第二步修改行距，中文多倍行距，英文单倍行距</a:t>
              </a:r>
            </a:p>
          </p:txBody>
        </p:sp>
        <p:pic>
          <p:nvPicPr>
            <p:cNvPr id="27" name="图片 26">
              <a:extLst>
                <a:ext uri="{FF2B5EF4-FFF2-40B4-BE49-F238E27FC236}">
                  <a16:creationId xmlns:a16="http://schemas.microsoft.com/office/drawing/2014/main" id="{D9C78A6F-B043-4EE8-8250-791A565B7AF3}"/>
                </a:ext>
              </a:extLst>
            </p:cNvPr>
            <p:cNvPicPr>
              <a:picLocks noChangeAspect="1"/>
            </p:cNvPicPr>
            <p:nvPr/>
          </p:nvPicPr>
          <p:blipFill>
            <a:blip r:embed="rId5"/>
            <a:stretch>
              <a:fillRect/>
            </a:stretch>
          </p:blipFill>
          <p:spPr>
            <a:xfrm>
              <a:off x="660400" y="4343130"/>
              <a:ext cx="2814116" cy="1322634"/>
            </a:xfrm>
            <a:prstGeom prst="rect">
              <a:avLst/>
            </a:prstGeom>
          </p:spPr>
        </p:pic>
        <p:pic>
          <p:nvPicPr>
            <p:cNvPr id="28" name="图片 27">
              <a:extLst>
                <a:ext uri="{FF2B5EF4-FFF2-40B4-BE49-F238E27FC236}">
                  <a16:creationId xmlns:a16="http://schemas.microsoft.com/office/drawing/2014/main" id="{D25EEAA4-C64D-4CF2-9F26-F591DC7CC9E9}"/>
                </a:ext>
              </a:extLst>
            </p:cNvPr>
            <p:cNvPicPr>
              <a:picLocks noChangeAspect="1"/>
            </p:cNvPicPr>
            <p:nvPr/>
          </p:nvPicPr>
          <p:blipFill>
            <a:blip r:embed="rId6"/>
            <a:stretch>
              <a:fillRect/>
            </a:stretch>
          </p:blipFill>
          <p:spPr>
            <a:xfrm>
              <a:off x="4688942" y="4201886"/>
              <a:ext cx="2552078" cy="1605123"/>
            </a:xfrm>
            <a:prstGeom prst="rect">
              <a:avLst/>
            </a:prstGeom>
          </p:spPr>
        </p:pic>
      </p:grpSp>
    </p:spTree>
    <p:extLst>
      <p:ext uri="{BB962C8B-B14F-4D97-AF65-F5344CB8AC3E}">
        <p14:creationId xmlns:p14="http://schemas.microsoft.com/office/powerpoint/2010/main" val="4278983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9068876-9591-42EF-B346-CF1753C8BE14}"/>
              </a:ext>
            </a:extLst>
          </p:cNvPr>
          <p:cNvSpPr>
            <a:spLocks noGrp="1"/>
          </p:cNvSpPr>
          <p:nvPr>
            <p:ph type="body" sz="quarter" idx="12"/>
          </p:nvPr>
        </p:nvSpPr>
        <p:spPr>
          <a:xfrm>
            <a:off x="566738" y="265113"/>
            <a:ext cx="4837112" cy="427037"/>
          </a:xfrm>
        </p:spPr>
        <p:txBody>
          <a:bodyPr/>
          <a:lstStyle/>
          <a:p>
            <a:pPr marL="0" indent="0">
              <a:buNone/>
            </a:pPr>
            <a:r>
              <a:rPr lang="zh-CN" altLang="en-US" dirty="0"/>
              <a:t>小教程</a:t>
            </a:r>
            <a:r>
              <a:rPr lang="en-US" altLang="zh-CN" dirty="0"/>
              <a:t>2</a:t>
            </a:r>
            <a:endParaRPr lang="zh-CN" altLang="en-US" dirty="0"/>
          </a:p>
        </p:txBody>
      </p:sp>
      <p:sp>
        <p:nvSpPr>
          <p:cNvPr id="17" name="文本框 16">
            <a:extLst>
              <a:ext uri="{FF2B5EF4-FFF2-40B4-BE49-F238E27FC236}">
                <a16:creationId xmlns:a16="http://schemas.microsoft.com/office/drawing/2014/main" id="{7AEA2DF6-FE25-4CD0-A13B-B226EC929E6F}"/>
              </a:ext>
            </a:extLst>
          </p:cNvPr>
          <p:cNvSpPr txBox="1"/>
          <p:nvPr/>
        </p:nvSpPr>
        <p:spPr>
          <a:xfrm>
            <a:off x="556378" y="1077945"/>
            <a:ext cx="2246089" cy="400110"/>
          </a:xfrm>
          <a:prstGeom prst="rect">
            <a:avLst/>
          </a:prstGeom>
          <a:noFill/>
        </p:spPr>
        <p:txBody>
          <a:bodyPr wrap="square" rtlCol="0">
            <a:spAutoFit/>
          </a:bodyPr>
          <a:lstStyle/>
          <a:p>
            <a:r>
              <a:rPr lang="en-US" altLang="zh-CN" sz="2000" dirty="0">
                <a:latin typeface="+mn-ea"/>
              </a:rPr>
              <a:t>1.</a:t>
            </a:r>
            <a:r>
              <a:rPr lang="zh-CN" altLang="en-US" sz="2000" dirty="0">
                <a:latin typeface="+mn-ea"/>
              </a:rPr>
              <a:t>主题颜色修改</a:t>
            </a:r>
          </a:p>
        </p:txBody>
      </p:sp>
      <p:grpSp>
        <p:nvGrpSpPr>
          <p:cNvPr id="19" name="组合 18">
            <a:extLst>
              <a:ext uri="{FF2B5EF4-FFF2-40B4-BE49-F238E27FC236}">
                <a16:creationId xmlns:a16="http://schemas.microsoft.com/office/drawing/2014/main" id="{A3C80C36-C1CE-4C79-990E-E2B02A1AAD69}"/>
              </a:ext>
            </a:extLst>
          </p:cNvPr>
          <p:cNvGrpSpPr/>
          <p:nvPr/>
        </p:nvGrpSpPr>
        <p:grpSpPr>
          <a:xfrm>
            <a:off x="3759806" y="2135251"/>
            <a:ext cx="532364" cy="641394"/>
            <a:chOff x="3759806" y="2203406"/>
            <a:chExt cx="532364" cy="641394"/>
          </a:xfrm>
        </p:grpSpPr>
        <p:grpSp>
          <p:nvGrpSpPr>
            <p:cNvPr id="22" name="组合 21">
              <a:extLst>
                <a:ext uri="{FF2B5EF4-FFF2-40B4-BE49-F238E27FC236}">
                  <a16:creationId xmlns:a16="http://schemas.microsoft.com/office/drawing/2014/main" id="{29BB1AFA-D101-44FE-86FF-4AD725177C19}"/>
                </a:ext>
              </a:extLst>
            </p:cNvPr>
            <p:cNvGrpSpPr/>
            <p:nvPr/>
          </p:nvGrpSpPr>
          <p:grpSpPr>
            <a:xfrm flipH="1">
              <a:off x="3759806" y="2203406"/>
              <a:ext cx="320697" cy="641394"/>
              <a:chOff x="1729659" y="2759074"/>
              <a:chExt cx="334963" cy="669926"/>
            </a:xfrm>
          </p:grpSpPr>
          <p:cxnSp>
            <p:nvCxnSpPr>
              <p:cNvPr id="26" name="直接连接符 25">
                <a:extLst>
                  <a:ext uri="{FF2B5EF4-FFF2-40B4-BE49-F238E27FC236}">
                    <a16:creationId xmlns:a16="http://schemas.microsoft.com/office/drawing/2014/main" id="{84F55CC3-4245-49E2-AB92-8C2829B4BC75}"/>
                  </a:ext>
                </a:extLst>
              </p:cNvPr>
              <p:cNvCxnSpPr/>
              <p:nvPr/>
            </p:nvCxnSpPr>
            <p:spPr>
              <a:xfrm flipH="1">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18D8584-3426-4E09-B1BD-B569697C8B48}"/>
                  </a:ext>
                </a:extLst>
              </p:cNvPr>
              <p:cNvCxnSpPr>
                <a:cxnSpLocks/>
              </p:cNvCxnSpPr>
              <p:nvPr/>
            </p:nvCxnSpPr>
            <p:spPr>
              <a:xfrm rot="16200000" flipH="1">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769B3541-3076-492A-A481-D8C79F04CDCB}"/>
                </a:ext>
              </a:extLst>
            </p:cNvPr>
            <p:cNvGrpSpPr/>
            <p:nvPr/>
          </p:nvGrpSpPr>
          <p:grpSpPr>
            <a:xfrm flipH="1">
              <a:off x="3971473" y="2203406"/>
              <a:ext cx="320697" cy="641394"/>
              <a:chOff x="1729659" y="2759074"/>
              <a:chExt cx="334963" cy="669926"/>
            </a:xfrm>
          </p:grpSpPr>
          <p:cxnSp>
            <p:nvCxnSpPr>
              <p:cNvPr id="24" name="直接连接符 23">
                <a:extLst>
                  <a:ext uri="{FF2B5EF4-FFF2-40B4-BE49-F238E27FC236}">
                    <a16:creationId xmlns:a16="http://schemas.microsoft.com/office/drawing/2014/main" id="{D4BAFA30-89CF-4072-B49B-7E9666FD6FE9}"/>
                  </a:ext>
                </a:extLst>
              </p:cNvPr>
              <p:cNvCxnSpPr/>
              <p:nvPr/>
            </p:nvCxnSpPr>
            <p:spPr>
              <a:xfrm flipH="1">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8FA8EBB-F56D-416F-8BC9-DD313DD272E8}"/>
                  </a:ext>
                </a:extLst>
              </p:cNvPr>
              <p:cNvCxnSpPr>
                <a:cxnSpLocks/>
              </p:cNvCxnSpPr>
              <p:nvPr/>
            </p:nvCxnSpPr>
            <p:spPr>
              <a:xfrm rot="16200000" flipH="1">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1" name="文本框 20">
            <a:extLst>
              <a:ext uri="{FF2B5EF4-FFF2-40B4-BE49-F238E27FC236}">
                <a16:creationId xmlns:a16="http://schemas.microsoft.com/office/drawing/2014/main" id="{42C0B1DD-EB5A-47A6-8A21-DDEAABBBA2CE}"/>
              </a:ext>
            </a:extLst>
          </p:cNvPr>
          <p:cNvSpPr txBox="1"/>
          <p:nvPr/>
        </p:nvSpPr>
        <p:spPr>
          <a:xfrm>
            <a:off x="7641771" y="1794229"/>
            <a:ext cx="3699329" cy="1323439"/>
          </a:xfrm>
          <a:prstGeom prst="rect">
            <a:avLst/>
          </a:prstGeom>
          <a:noFill/>
        </p:spPr>
        <p:txBody>
          <a:bodyPr wrap="square" rtlCol="0">
            <a:spAutoFit/>
          </a:bodyPr>
          <a:lstStyle/>
          <a:p>
            <a:r>
              <a:rPr lang="zh-CN" altLang="en-US" sz="2000" dirty="0">
                <a:latin typeface="+mn-ea"/>
              </a:rPr>
              <a:t>点击选项卡“设计</a:t>
            </a:r>
            <a:r>
              <a:rPr lang="en-US" altLang="zh-CN" sz="2000" dirty="0">
                <a:latin typeface="+mn-ea"/>
              </a:rPr>
              <a:t>-</a:t>
            </a:r>
            <a:r>
              <a:rPr lang="zh-CN" altLang="en-US" sz="2000" dirty="0">
                <a:latin typeface="+mn-ea"/>
              </a:rPr>
              <a:t>变体</a:t>
            </a:r>
            <a:r>
              <a:rPr lang="en-US" altLang="zh-CN" sz="2000" dirty="0">
                <a:latin typeface="+mn-ea"/>
              </a:rPr>
              <a:t>-</a:t>
            </a:r>
            <a:r>
              <a:rPr lang="zh-CN" altLang="en-US" sz="2000" dirty="0">
                <a:latin typeface="+mn-ea"/>
              </a:rPr>
              <a:t>颜色”选择自己喜欢的主题颜色。或者修改华科模板的颜色，改成自己学校或者所需的颜色</a:t>
            </a:r>
          </a:p>
        </p:txBody>
      </p:sp>
      <p:sp>
        <p:nvSpPr>
          <p:cNvPr id="5" name="文本框 4">
            <a:extLst>
              <a:ext uri="{FF2B5EF4-FFF2-40B4-BE49-F238E27FC236}">
                <a16:creationId xmlns:a16="http://schemas.microsoft.com/office/drawing/2014/main" id="{785838E8-136B-40EC-83D2-CCEE58796E46}"/>
              </a:ext>
            </a:extLst>
          </p:cNvPr>
          <p:cNvSpPr txBox="1"/>
          <p:nvPr/>
        </p:nvSpPr>
        <p:spPr>
          <a:xfrm>
            <a:off x="556378" y="3610015"/>
            <a:ext cx="1992089" cy="400110"/>
          </a:xfrm>
          <a:prstGeom prst="rect">
            <a:avLst/>
          </a:prstGeom>
          <a:noFill/>
        </p:spPr>
        <p:txBody>
          <a:bodyPr wrap="square" rtlCol="0">
            <a:spAutoFit/>
          </a:bodyPr>
          <a:lstStyle/>
          <a:p>
            <a:r>
              <a:rPr lang="en-US" altLang="zh-CN" sz="2000" dirty="0">
                <a:latin typeface="+mn-ea"/>
              </a:rPr>
              <a:t>2.</a:t>
            </a:r>
            <a:r>
              <a:rPr lang="zh-CN" altLang="en-US" sz="2000" dirty="0">
                <a:latin typeface="+mn-ea"/>
              </a:rPr>
              <a:t>主题字体修改</a:t>
            </a:r>
          </a:p>
        </p:txBody>
      </p:sp>
      <p:grpSp>
        <p:nvGrpSpPr>
          <p:cNvPr id="7" name="组合 6">
            <a:extLst>
              <a:ext uri="{FF2B5EF4-FFF2-40B4-BE49-F238E27FC236}">
                <a16:creationId xmlns:a16="http://schemas.microsoft.com/office/drawing/2014/main" id="{E75A7ACB-63AD-4326-9B86-3938D4AEDC9A}"/>
              </a:ext>
            </a:extLst>
          </p:cNvPr>
          <p:cNvGrpSpPr/>
          <p:nvPr/>
        </p:nvGrpSpPr>
        <p:grpSpPr>
          <a:xfrm>
            <a:off x="3759806" y="4656796"/>
            <a:ext cx="532364" cy="641394"/>
            <a:chOff x="3759806" y="2203406"/>
            <a:chExt cx="532364" cy="641394"/>
          </a:xfrm>
        </p:grpSpPr>
        <p:grpSp>
          <p:nvGrpSpPr>
            <p:cNvPr id="11" name="组合 10">
              <a:extLst>
                <a:ext uri="{FF2B5EF4-FFF2-40B4-BE49-F238E27FC236}">
                  <a16:creationId xmlns:a16="http://schemas.microsoft.com/office/drawing/2014/main" id="{CA5FD8F1-FE63-45AF-A68D-7D4C7CEFCD3A}"/>
                </a:ext>
              </a:extLst>
            </p:cNvPr>
            <p:cNvGrpSpPr/>
            <p:nvPr/>
          </p:nvGrpSpPr>
          <p:grpSpPr>
            <a:xfrm flipH="1">
              <a:off x="3759806" y="2203406"/>
              <a:ext cx="320697" cy="641394"/>
              <a:chOff x="1729659" y="2759074"/>
              <a:chExt cx="334963" cy="669926"/>
            </a:xfrm>
          </p:grpSpPr>
          <p:cxnSp>
            <p:nvCxnSpPr>
              <p:cNvPr id="15" name="直接连接符 14">
                <a:extLst>
                  <a:ext uri="{FF2B5EF4-FFF2-40B4-BE49-F238E27FC236}">
                    <a16:creationId xmlns:a16="http://schemas.microsoft.com/office/drawing/2014/main" id="{6425E31D-635C-4A2D-AE02-CA8E3EF8077A}"/>
                  </a:ext>
                </a:extLst>
              </p:cNvPr>
              <p:cNvCxnSpPr/>
              <p:nvPr/>
            </p:nvCxnSpPr>
            <p:spPr>
              <a:xfrm flipH="1">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674A75F-1E9C-4987-91E4-FE2D3CFC1914}"/>
                  </a:ext>
                </a:extLst>
              </p:cNvPr>
              <p:cNvCxnSpPr>
                <a:cxnSpLocks/>
              </p:cNvCxnSpPr>
              <p:nvPr/>
            </p:nvCxnSpPr>
            <p:spPr>
              <a:xfrm rot="16200000" flipH="1">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35A5AFAE-F71D-4FA4-BBE0-38432F137A54}"/>
                </a:ext>
              </a:extLst>
            </p:cNvPr>
            <p:cNvGrpSpPr/>
            <p:nvPr/>
          </p:nvGrpSpPr>
          <p:grpSpPr>
            <a:xfrm flipH="1">
              <a:off x="3971473" y="2203406"/>
              <a:ext cx="320697" cy="641394"/>
              <a:chOff x="1729659" y="2759074"/>
              <a:chExt cx="334963" cy="669926"/>
            </a:xfrm>
          </p:grpSpPr>
          <p:cxnSp>
            <p:nvCxnSpPr>
              <p:cNvPr id="13" name="直接连接符 12">
                <a:extLst>
                  <a:ext uri="{FF2B5EF4-FFF2-40B4-BE49-F238E27FC236}">
                    <a16:creationId xmlns:a16="http://schemas.microsoft.com/office/drawing/2014/main" id="{D47ED048-AF6B-42A8-A409-6A9215776BF5}"/>
                  </a:ext>
                </a:extLst>
              </p:cNvPr>
              <p:cNvCxnSpPr/>
              <p:nvPr/>
            </p:nvCxnSpPr>
            <p:spPr>
              <a:xfrm flipH="1">
                <a:off x="1729659" y="2759074"/>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B00CADF-519B-4C2A-830D-05EE23860E98}"/>
                  </a:ext>
                </a:extLst>
              </p:cNvPr>
              <p:cNvCxnSpPr>
                <a:cxnSpLocks/>
              </p:cNvCxnSpPr>
              <p:nvPr/>
            </p:nvCxnSpPr>
            <p:spPr>
              <a:xfrm rot="16200000" flipH="1">
                <a:off x="1729659" y="3094037"/>
                <a:ext cx="334963" cy="334963"/>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8" name="文本框 7">
            <a:extLst>
              <a:ext uri="{FF2B5EF4-FFF2-40B4-BE49-F238E27FC236}">
                <a16:creationId xmlns:a16="http://schemas.microsoft.com/office/drawing/2014/main" id="{082E1C89-8F98-4D6C-8899-F2CC0D003E78}"/>
              </a:ext>
            </a:extLst>
          </p:cNvPr>
          <p:cNvSpPr txBox="1"/>
          <p:nvPr/>
        </p:nvSpPr>
        <p:spPr>
          <a:xfrm>
            <a:off x="7616370" y="4315774"/>
            <a:ext cx="3548743" cy="1323439"/>
          </a:xfrm>
          <a:prstGeom prst="rect">
            <a:avLst/>
          </a:prstGeom>
          <a:noFill/>
        </p:spPr>
        <p:txBody>
          <a:bodyPr wrap="square" rtlCol="0">
            <a:spAutoFit/>
          </a:bodyPr>
          <a:lstStyle/>
          <a:p>
            <a:r>
              <a:rPr lang="zh-CN" altLang="en-US" sz="2000" dirty="0">
                <a:latin typeface="+mn-ea"/>
              </a:rPr>
              <a:t>点击选项卡“设计</a:t>
            </a:r>
            <a:r>
              <a:rPr lang="en-US" altLang="zh-CN" sz="2000" dirty="0">
                <a:latin typeface="+mn-ea"/>
              </a:rPr>
              <a:t>-</a:t>
            </a:r>
            <a:r>
              <a:rPr lang="zh-CN" altLang="en-US" sz="2000" dirty="0">
                <a:latin typeface="+mn-ea"/>
              </a:rPr>
              <a:t>变体</a:t>
            </a:r>
            <a:r>
              <a:rPr lang="en-US" altLang="zh-CN" sz="2000" dirty="0">
                <a:latin typeface="+mn-ea"/>
              </a:rPr>
              <a:t>-</a:t>
            </a:r>
            <a:r>
              <a:rPr lang="zh-CN" altLang="en-US" sz="2000" dirty="0">
                <a:latin typeface="+mn-ea"/>
              </a:rPr>
              <a:t>字体”选择自己喜欢的主题字体。或者修改华科模板字体，改成所需字体</a:t>
            </a:r>
          </a:p>
        </p:txBody>
      </p:sp>
      <p:pic>
        <p:nvPicPr>
          <p:cNvPr id="29" name="图片 28">
            <a:extLst>
              <a:ext uri="{FF2B5EF4-FFF2-40B4-BE49-F238E27FC236}">
                <a16:creationId xmlns:a16="http://schemas.microsoft.com/office/drawing/2014/main" id="{E38CFA24-A14F-43E1-9C52-283AB9A31175}"/>
              </a:ext>
            </a:extLst>
          </p:cNvPr>
          <p:cNvPicPr>
            <a:picLocks noChangeAspect="1"/>
          </p:cNvPicPr>
          <p:nvPr/>
        </p:nvPicPr>
        <p:blipFill>
          <a:blip r:embed="rId3"/>
          <a:stretch>
            <a:fillRect/>
          </a:stretch>
        </p:blipFill>
        <p:spPr>
          <a:xfrm>
            <a:off x="660400" y="1710489"/>
            <a:ext cx="2806700" cy="1490919"/>
          </a:xfrm>
          <a:prstGeom prst="rect">
            <a:avLst/>
          </a:prstGeom>
        </p:spPr>
      </p:pic>
      <p:pic>
        <p:nvPicPr>
          <p:cNvPr id="30" name="图片 29">
            <a:extLst>
              <a:ext uri="{FF2B5EF4-FFF2-40B4-BE49-F238E27FC236}">
                <a16:creationId xmlns:a16="http://schemas.microsoft.com/office/drawing/2014/main" id="{813C5CFB-B03F-45B4-898C-46A4659AB676}"/>
              </a:ext>
            </a:extLst>
          </p:cNvPr>
          <p:cNvPicPr>
            <a:picLocks noChangeAspect="1"/>
          </p:cNvPicPr>
          <p:nvPr/>
        </p:nvPicPr>
        <p:blipFill>
          <a:blip r:embed="rId4"/>
          <a:stretch>
            <a:fillRect/>
          </a:stretch>
        </p:blipFill>
        <p:spPr>
          <a:xfrm>
            <a:off x="4688942" y="1792781"/>
            <a:ext cx="2684124" cy="1326335"/>
          </a:xfrm>
          <a:prstGeom prst="rect">
            <a:avLst/>
          </a:prstGeom>
        </p:spPr>
      </p:pic>
      <p:pic>
        <p:nvPicPr>
          <p:cNvPr id="31" name="图片 30">
            <a:extLst>
              <a:ext uri="{FF2B5EF4-FFF2-40B4-BE49-F238E27FC236}">
                <a16:creationId xmlns:a16="http://schemas.microsoft.com/office/drawing/2014/main" id="{F4AC53BF-E820-4B18-95C9-E09890DC6ACA}"/>
              </a:ext>
            </a:extLst>
          </p:cNvPr>
          <p:cNvPicPr>
            <a:picLocks noChangeAspect="1"/>
          </p:cNvPicPr>
          <p:nvPr/>
        </p:nvPicPr>
        <p:blipFill>
          <a:blip r:embed="rId5"/>
          <a:stretch>
            <a:fillRect/>
          </a:stretch>
        </p:blipFill>
        <p:spPr>
          <a:xfrm>
            <a:off x="646234" y="4386420"/>
            <a:ext cx="2716800" cy="1182146"/>
          </a:xfrm>
          <a:prstGeom prst="rect">
            <a:avLst/>
          </a:prstGeom>
        </p:spPr>
      </p:pic>
      <p:pic>
        <p:nvPicPr>
          <p:cNvPr id="32" name="图片 31">
            <a:extLst>
              <a:ext uri="{FF2B5EF4-FFF2-40B4-BE49-F238E27FC236}">
                <a16:creationId xmlns:a16="http://schemas.microsoft.com/office/drawing/2014/main" id="{6F86D05A-DC53-48F8-9ED3-EBB187E0B126}"/>
              </a:ext>
            </a:extLst>
          </p:cNvPr>
          <p:cNvPicPr>
            <a:picLocks noChangeAspect="1"/>
          </p:cNvPicPr>
          <p:nvPr/>
        </p:nvPicPr>
        <p:blipFill>
          <a:blip r:embed="rId6"/>
          <a:stretch>
            <a:fillRect/>
          </a:stretch>
        </p:blipFill>
        <p:spPr>
          <a:xfrm>
            <a:off x="4688942" y="4223526"/>
            <a:ext cx="2684124" cy="1507935"/>
          </a:xfrm>
          <a:prstGeom prst="rect">
            <a:avLst/>
          </a:prstGeom>
        </p:spPr>
      </p:pic>
    </p:spTree>
    <p:extLst>
      <p:ext uri="{BB962C8B-B14F-4D97-AF65-F5344CB8AC3E}">
        <p14:creationId xmlns:p14="http://schemas.microsoft.com/office/powerpoint/2010/main" val="388886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3179DEA0-18C9-41E6-A1B2-638744350441}"/>
              </a:ext>
            </a:extLst>
          </p:cNvPr>
          <p:cNvPicPr>
            <a:picLocks noGrp="1" noChangeAspect="1"/>
          </p:cNvPicPr>
          <p:nvPr>
            <p:ph type="pic" sz="quarter" idx="14"/>
          </p:nvPr>
        </p:nvPicPr>
        <p:blipFill>
          <a:blip r:embed="rId3">
            <a:alphaModFix amt="85000"/>
            <a:extLst>
              <a:ext uri="{28A0092B-C50C-407E-A947-70E740481C1C}">
                <a14:useLocalDpi xmlns:a14="http://schemas.microsoft.com/office/drawing/2010/main" val="0"/>
              </a:ext>
            </a:extLst>
          </a:blip>
          <a:srcRect t="306" b="306"/>
          <a:stretch>
            <a:fillRect/>
          </a:stretch>
        </p:blipFill>
        <p:spPr>
          <a:noFill/>
        </p:spPr>
      </p:pic>
      <p:sp>
        <p:nvSpPr>
          <p:cNvPr id="6" name="文本占位符 5">
            <a:extLst>
              <a:ext uri="{FF2B5EF4-FFF2-40B4-BE49-F238E27FC236}">
                <a16:creationId xmlns:a16="http://schemas.microsoft.com/office/drawing/2014/main" id="{0F92E1DB-23A2-4763-AEBE-38700C6EBE80}"/>
              </a:ext>
            </a:extLst>
          </p:cNvPr>
          <p:cNvSpPr>
            <a:spLocks noGrp="1"/>
          </p:cNvSpPr>
          <p:nvPr>
            <p:ph type="body" sz="quarter" idx="11"/>
          </p:nvPr>
        </p:nvSpPr>
        <p:spPr>
          <a:noFill/>
        </p:spPr>
        <p:txBody>
          <a:bodyPr wrap="none" lIns="0" rIns="0" rtlCol="0">
            <a:noAutofit/>
          </a:bodyPr>
          <a:lstStyle/>
          <a:p>
            <a:r>
              <a:rPr lang="en-US" altLang="zh-CN" dirty="0">
                <a:solidFill>
                  <a:schemeClr val="bg1">
                    <a:alpha val="84000"/>
                  </a:schemeClr>
                </a:solidFill>
              </a:rPr>
              <a:t>02</a:t>
            </a:r>
            <a:endParaRPr lang="zh-CN" altLang="en-US" dirty="0">
              <a:solidFill>
                <a:schemeClr val="bg1">
                  <a:alpha val="84000"/>
                </a:schemeClr>
              </a:solidFill>
            </a:endParaRPr>
          </a:p>
        </p:txBody>
      </p:sp>
      <p:sp>
        <p:nvSpPr>
          <p:cNvPr id="26" name="文本占位符 25">
            <a:extLst>
              <a:ext uri="{FF2B5EF4-FFF2-40B4-BE49-F238E27FC236}">
                <a16:creationId xmlns:a16="http://schemas.microsoft.com/office/drawing/2014/main" id="{A140C1EA-8417-4996-81DE-45207D1FB767}"/>
              </a:ext>
            </a:extLst>
          </p:cNvPr>
          <p:cNvSpPr>
            <a:spLocks noGrp="1"/>
          </p:cNvSpPr>
          <p:nvPr>
            <p:ph type="body" sz="quarter" idx="12"/>
          </p:nvPr>
        </p:nvSpPr>
        <p:spPr/>
        <p:txBody>
          <a:bodyPr/>
          <a:lstStyle/>
          <a:p>
            <a:r>
              <a:rPr lang="zh-CN" altLang="en-US" dirty="0"/>
              <a:t>项目进展</a:t>
            </a:r>
          </a:p>
        </p:txBody>
      </p:sp>
      <p:sp>
        <p:nvSpPr>
          <p:cNvPr id="27" name="文本占位符 26">
            <a:extLst>
              <a:ext uri="{FF2B5EF4-FFF2-40B4-BE49-F238E27FC236}">
                <a16:creationId xmlns:a16="http://schemas.microsoft.com/office/drawing/2014/main" id="{328857D1-02E5-4A9C-9C2D-AD7189A1F9C9}"/>
              </a:ext>
            </a:extLst>
          </p:cNvPr>
          <p:cNvSpPr>
            <a:spLocks noGrp="1"/>
          </p:cNvSpPr>
          <p:nvPr>
            <p:ph type="body" sz="quarter" idx="13"/>
          </p:nvPr>
        </p:nvSpPr>
        <p:spPr/>
        <p:txBody>
          <a:bodyPr/>
          <a:lstStyle/>
          <a:p>
            <a:r>
              <a:rPr lang="en-US" altLang="zh-CN" dirty="0"/>
              <a:t>Project Progress</a:t>
            </a:r>
            <a:endParaRPr lang="zh-CN" altLang="en-US" dirty="0"/>
          </a:p>
        </p:txBody>
      </p:sp>
      <p:sp>
        <p:nvSpPr>
          <p:cNvPr id="28" name="弧形 27">
            <a:extLst>
              <a:ext uri="{FF2B5EF4-FFF2-40B4-BE49-F238E27FC236}">
                <a16:creationId xmlns:a16="http://schemas.microsoft.com/office/drawing/2014/main" id="{008E57A3-9FDF-4B73-872D-8115ADD01F73}"/>
              </a:ext>
            </a:extLst>
          </p:cNvPr>
          <p:cNvSpPr/>
          <p:nvPr/>
        </p:nvSpPr>
        <p:spPr>
          <a:xfrm flipH="1">
            <a:off x="-6876170" y="0"/>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zh-CN" dirty="0">
                <a:solidFill>
                  <a:schemeClr val="lt1"/>
                </a:solidFill>
              </a:rPr>
              <a:t>`</a:t>
            </a:r>
            <a:endParaRPr lang="zh-CN" altLang="en-US" dirty="0">
              <a:solidFill>
                <a:schemeClr val="lt1"/>
              </a:solidFill>
            </a:endParaRPr>
          </a:p>
        </p:txBody>
      </p:sp>
    </p:spTree>
    <p:extLst>
      <p:ext uri="{BB962C8B-B14F-4D97-AF65-F5344CB8AC3E}">
        <p14:creationId xmlns:p14="http://schemas.microsoft.com/office/powerpoint/2010/main" val="10059459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C5CE7AA-6A81-42B1-8519-65E8D144D089}"/>
              </a:ext>
            </a:extLst>
          </p:cNvPr>
          <p:cNvSpPr>
            <a:spLocks noGrp="1"/>
          </p:cNvSpPr>
          <p:nvPr>
            <p:ph type="body" sz="quarter" idx="12"/>
          </p:nvPr>
        </p:nvSpPr>
        <p:spPr>
          <a:xfrm>
            <a:off x="566738" y="265113"/>
            <a:ext cx="4837112" cy="427037"/>
          </a:xfrm>
        </p:spPr>
        <p:txBody>
          <a:bodyPr/>
          <a:lstStyle/>
          <a:p>
            <a:pPr marL="0" indent="0">
              <a:buNone/>
            </a:pPr>
            <a:r>
              <a:rPr lang="zh-CN" altLang="en-US" dirty="0"/>
              <a:t>使用说明</a:t>
            </a:r>
          </a:p>
        </p:txBody>
      </p:sp>
      <p:sp>
        <p:nvSpPr>
          <p:cNvPr id="3" name="文本框 2">
            <a:extLst>
              <a:ext uri="{FF2B5EF4-FFF2-40B4-BE49-F238E27FC236}">
                <a16:creationId xmlns:a16="http://schemas.microsoft.com/office/drawing/2014/main" id="{EAF24F16-A643-48A3-B1C7-14262890A062}"/>
              </a:ext>
            </a:extLst>
          </p:cNvPr>
          <p:cNvSpPr txBox="1"/>
          <p:nvPr/>
        </p:nvSpPr>
        <p:spPr>
          <a:xfrm>
            <a:off x="723900" y="964031"/>
            <a:ext cx="10744201" cy="4929939"/>
          </a:xfrm>
          <a:prstGeom prst="rect">
            <a:avLst/>
          </a:prstGeom>
          <a:noFill/>
        </p:spPr>
        <p:txBody>
          <a:bodyPr wrap="square" rtlCol="0">
            <a:spAutoFit/>
          </a:bodyPr>
          <a:lstStyle/>
          <a:p>
            <a:pPr marL="342900" indent="-342900">
              <a:lnSpc>
                <a:spcPct val="120000"/>
              </a:lnSpc>
              <a:buFont typeface="+mj-lt"/>
              <a:buAutoNum type="arabicPeriod"/>
            </a:pPr>
            <a:r>
              <a:rPr lang="zh-CN" altLang="en-US" sz="2400" dirty="0">
                <a:solidFill>
                  <a:schemeClr val="tx1">
                    <a:lumMod val="85000"/>
                    <a:lumOff val="15000"/>
                  </a:schemeClr>
                </a:solidFill>
                <a:latin typeface="+mn-ea"/>
              </a:rPr>
              <a:t>模板图片均采用占位符设计，删除原来的图片，点击中间，即可添加自己的图片，详见教程</a:t>
            </a:r>
            <a:endParaRPr lang="en-US" altLang="zh-CN" sz="2400" dirty="0">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0">
                <a:solidFill>
                  <a:schemeClr val="tx1">
                    <a:lumMod val="85000"/>
                    <a:lumOff val="15000"/>
                  </a:schemeClr>
                </a:solidFill>
                <a:latin typeface="+mn-ea"/>
              </a:rPr>
              <a:t>商用，字体需要购买版权</a:t>
            </a:r>
            <a:endParaRPr lang="en-US" altLang="zh-CN" sz="2400" dirty="0">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0">
                <a:solidFill>
                  <a:schemeClr val="tx1">
                    <a:lumMod val="85000"/>
                    <a:lumOff val="15000"/>
                  </a:schemeClr>
                </a:solidFill>
                <a:latin typeface="+mn-ea"/>
              </a:rPr>
              <a:t>图片</a:t>
            </a:r>
            <a:r>
              <a:rPr lang="zh-CN" altLang="en-US" sz="2400">
                <a:solidFill>
                  <a:schemeClr val="tx1">
                    <a:lumMod val="85000"/>
                    <a:lumOff val="15000"/>
                  </a:schemeClr>
                </a:solidFill>
                <a:latin typeface="+mn-ea"/>
              </a:rPr>
              <a:t>来源于网络及校友提供。</a:t>
            </a:r>
            <a:r>
              <a:rPr lang="zh-CN" altLang="en-US" sz="2400" dirty="0">
                <a:solidFill>
                  <a:schemeClr val="tx1">
                    <a:lumMod val="85000"/>
                    <a:lumOff val="15000"/>
                  </a:schemeClr>
                </a:solidFill>
                <a:latin typeface="+mn-ea"/>
              </a:rPr>
              <a:t>如需商用，购买版权。切记</a:t>
            </a:r>
            <a:endParaRPr lang="en-US" altLang="zh-CN" sz="2400" dirty="0">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0">
                <a:solidFill>
                  <a:schemeClr val="tx1">
                    <a:lumMod val="85000"/>
                    <a:lumOff val="15000"/>
                  </a:schemeClr>
                </a:solidFill>
                <a:latin typeface="+mn-ea"/>
              </a:rPr>
              <a:t>为什么不提供地图素材？因为地图可能会缺少一部分领土，而且学术报告相对严谨。所以，不予提供。实在有需求可以联系作者</a:t>
            </a:r>
            <a:endParaRPr lang="en-US" altLang="zh-CN" sz="2400" dirty="0">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0">
                <a:solidFill>
                  <a:schemeClr val="tx1">
                    <a:lumMod val="85000"/>
                    <a:lumOff val="15000"/>
                  </a:schemeClr>
                </a:solidFill>
                <a:latin typeface="+mn-ea"/>
              </a:rPr>
              <a:t>在使用过程中碰到任何问题。欢迎联系作者。作者联系方式： </a:t>
            </a:r>
            <a:r>
              <a:rPr lang="en-US" altLang="zh-CN" sz="2400" dirty="0">
                <a:solidFill>
                  <a:schemeClr val="tx1">
                    <a:lumMod val="85000"/>
                    <a:lumOff val="15000"/>
                  </a:schemeClr>
                </a:solidFill>
                <a:latin typeface="+mn-ea"/>
              </a:rPr>
              <a:t>QQ 3288249747 </a:t>
            </a:r>
            <a:r>
              <a:rPr lang="zh-CN" altLang="en-US" sz="2400" dirty="0">
                <a:solidFill>
                  <a:schemeClr val="tx1">
                    <a:lumMod val="85000"/>
                    <a:lumOff val="15000"/>
                  </a:schemeClr>
                </a:solidFill>
                <a:latin typeface="+mn-ea"/>
              </a:rPr>
              <a:t>微信：</a:t>
            </a:r>
            <a:r>
              <a:rPr lang="en-US" altLang="zh-CN" sz="2400" dirty="0">
                <a:solidFill>
                  <a:schemeClr val="tx1">
                    <a:lumMod val="85000"/>
                    <a:lumOff val="15000"/>
                  </a:schemeClr>
                </a:solidFill>
                <a:latin typeface="+mn-ea"/>
              </a:rPr>
              <a:t>LY66666625</a:t>
            </a:r>
          </a:p>
          <a:p>
            <a:pPr marL="342900" indent="-342900">
              <a:lnSpc>
                <a:spcPct val="120000"/>
              </a:lnSpc>
              <a:buFont typeface="+mj-lt"/>
              <a:buAutoNum type="arabicPeriod"/>
            </a:pPr>
            <a:r>
              <a:rPr lang="zh-CN" altLang="en-US" sz="2400" dirty="0">
                <a:solidFill>
                  <a:schemeClr val="tx1">
                    <a:lumMod val="85000"/>
                    <a:lumOff val="15000"/>
                  </a:schemeClr>
                </a:solidFill>
                <a:latin typeface="+mn-ea"/>
              </a:rPr>
              <a:t>实际使用中，删除素材及之后页面</a:t>
            </a:r>
            <a:endParaRPr lang="en-US" altLang="zh-CN" sz="2400" dirty="0">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0">
                <a:solidFill>
                  <a:schemeClr val="tx1">
                    <a:lumMod val="85000"/>
                    <a:lumOff val="15000"/>
                  </a:schemeClr>
                </a:solidFill>
                <a:latin typeface="+mn-ea"/>
              </a:rPr>
              <a:t>学校</a:t>
            </a:r>
            <a:r>
              <a:rPr lang="en-US" altLang="zh-CN" sz="2400" dirty="0">
                <a:solidFill>
                  <a:schemeClr val="tx1">
                    <a:lumMod val="85000"/>
                    <a:lumOff val="15000"/>
                  </a:schemeClr>
                </a:solidFill>
                <a:latin typeface="+mn-ea"/>
              </a:rPr>
              <a:t>logo</a:t>
            </a:r>
            <a:r>
              <a:rPr lang="zh-CN" altLang="en-US" sz="2400" dirty="0">
                <a:solidFill>
                  <a:schemeClr val="tx1">
                    <a:lumMod val="85000"/>
                    <a:lumOff val="15000"/>
                  </a:schemeClr>
                </a:solidFill>
                <a:latin typeface="+mn-ea"/>
              </a:rPr>
              <a:t>保持原色或者改成白色，不要随意改变颜色</a:t>
            </a:r>
            <a:endParaRPr lang="en-US" altLang="zh-CN" sz="2400" dirty="0">
              <a:solidFill>
                <a:schemeClr val="tx1">
                  <a:lumMod val="85000"/>
                  <a:lumOff val="15000"/>
                </a:schemeClr>
              </a:solidFill>
              <a:latin typeface="+mn-ea"/>
            </a:endParaRPr>
          </a:p>
          <a:p>
            <a:pPr marL="342900" indent="-342900">
              <a:lnSpc>
                <a:spcPct val="120000"/>
              </a:lnSpc>
              <a:buFont typeface="+mj-lt"/>
              <a:buAutoNum type="arabicPeriod"/>
            </a:pPr>
            <a:r>
              <a:rPr lang="zh-CN" altLang="en-US" sz="2400" dirty="0">
                <a:solidFill>
                  <a:schemeClr val="tx1">
                    <a:lumMod val="85000"/>
                    <a:lumOff val="15000"/>
                  </a:schemeClr>
                </a:solidFill>
                <a:latin typeface="+mn-ea"/>
              </a:rPr>
              <a:t>如果需要更多图标，高校</a:t>
            </a:r>
            <a:r>
              <a:rPr lang="en-US" altLang="zh-CN" sz="2400" dirty="0">
                <a:solidFill>
                  <a:schemeClr val="tx1">
                    <a:lumMod val="85000"/>
                    <a:lumOff val="15000"/>
                  </a:schemeClr>
                </a:solidFill>
                <a:latin typeface="+mn-ea"/>
              </a:rPr>
              <a:t>logo</a:t>
            </a:r>
            <a:r>
              <a:rPr lang="zh-CN" altLang="en-US" sz="2400" dirty="0">
                <a:solidFill>
                  <a:schemeClr val="tx1">
                    <a:lumMod val="85000"/>
                    <a:lumOff val="15000"/>
                  </a:schemeClr>
                </a:solidFill>
                <a:latin typeface="+mn-ea"/>
              </a:rPr>
              <a:t>。下载</a:t>
            </a:r>
            <a:r>
              <a:rPr lang="en-US" altLang="zh-CN" sz="2400" dirty="0" err="1">
                <a:solidFill>
                  <a:schemeClr val="tx1">
                    <a:lumMod val="85000"/>
                    <a:lumOff val="15000"/>
                  </a:schemeClr>
                </a:solidFill>
                <a:latin typeface="+mn-ea"/>
              </a:rPr>
              <a:t>islide</a:t>
            </a:r>
            <a:r>
              <a:rPr lang="zh-CN" altLang="en-US" sz="2400" dirty="0">
                <a:solidFill>
                  <a:schemeClr val="tx1">
                    <a:lumMod val="85000"/>
                    <a:lumOff val="15000"/>
                  </a:schemeClr>
                </a:solidFill>
                <a:latin typeface="+mn-ea"/>
              </a:rPr>
              <a:t>插件，访问图标库和插图库</a:t>
            </a:r>
            <a:endParaRPr lang="en-US" altLang="zh-CN" sz="2400" dirty="0">
              <a:solidFill>
                <a:schemeClr val="tx1">
                  <a:lumMod val="85000"/>
                  <a:lumOff val="15000"/>
                </a:schemeClr>
              </a:solidFill>
              <a:latin typeface="+mn-ea"/>
            </a:endParaRPr>
          </a:p>
        </p:txBody>
      </p:sp>
    </p:spTree>
    <p:extLst>
      <p:ext uri="{BB962C8B-B14F-4D97-AF65-F5344CB8AC3E}">
        <p14:creationId xmlns:p14="http://schemas.microsoft.com/office/powerpoint/2010/main" val="2259392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34F1B7-447C-4B1E-98F5-9ED961FD052F}"/>
              </a:ext>
            </a:extLst>
          </p:cNvPr>
          <p:cNvPicPr>
            <a:picLocks noChangeAspect="1"/>
          </p:cNvPicPr>
          <p:nvPr/>
        </p:nvPicPr>
        <p:blipFill>
          <a:blip r:embed="rId3"/>
          <a:stretch>
            <a:fillRect/>
          </a:stretch>
        </p:blipFill>
        <p:spPr>
          <a:xfrm>
            <a:off x="0" y="5196840"/>
            <a:ext cx="12192000" cy="1341120"/>
          </a:xfrm>
          <a:prstGeom prst="rect">
            <a:avLst/>
          </a:prstGeom>
        </p:spPr>
      </p:pic>
      <p:sp>
        <p:nvSpPr>
          <p:cNvPr id="127" name="文本框 126">
            <a:extLst>
              <a:ext uri="{FF2B5EF4-FFF2-40B4-BE49-F238E27FC236}">
                <a16:creationId xmlns:a16="http://schemas.microsoft.com/office/drawing/2014/main" id="{86C0B300-A73D-46CD-886C-6F6DAFDD6601}"/>
              </a:ext>
            </a:extLst>
          </p:cNvPr>
          <p:cNvSpPr txBox="1"/>
          <p:nvPr/>
        </p:nvSpPr>
        <p:spPr>
          <a:xfrm>
            <a:off x="206248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李越</a:t>
            </a:r>
          </a:p>
        </p:txBody>
      </p:sp>
      <p:sp>
        <p:nvSpPr>
          <p:cNvPr id="128" name="文本框 127">
            <a:extLst>
              <a:ext uri="{FF2B5EF4-FFF2-40B4-BE49-F238E27FC236}">
                <a16:creationId xmlns:a16="http://schemas.microsoft.com/office/drawing/2014/main" id="{D56E6DA6-7F09-4B55-A111-B0E6B9DC4AAD}"/>
              </a:ext>
            </a:extLst>
          </p:cNvPr>
          <p:cNvSpPr txBox="1"/>
          <p:nvPr/>
        </p:nvSpPr>
        <p:spPr>
          <a:xfrm>
            <a:off x="7894320" y="5743642"/>
            <a:ext cx="3291840" cy="400110"/>
          </a:xfrm>
          <a:prstGeom prst="rect">
            <a:avLst/>
          </a:prstGeom>
          <a:noFill/>
        </p:spPr>
        <p:txBody>
          <a:bodyPr wrap="square" rtlCol="0">
            <a:spAutoFit/>
          </a:bodyPr>
          <a:lstStyle/>
          <a:p>
            <a:r>
              <a:rPr lang="zh-CN" altLang="en-US" sz="2000" dirty="0">
                <a:solidFill>
                  <a:schemeClr val="tx1">
                    <a:lumMod val="75000"/>
                    <a:lumOff val="25000"/>
                  </a:schemeClr>
                </a:solidFill>
                <a:latin typeface="+mj-ea"/>
                <a:ea typeface="+mj-ea"/>
              </a:rPr>
              <a:t>华中科技大学</a:t>
            </a:r>
          </a:p>
        </p:txBody>
      </p:sp>
      <p:pic>
        <p:nvPicPr>
          <p:cNvPr id="6" name="图片 5" descr="图片包含 黑色, 文字&#10;&#10;描述已自动生成">
            <a:extLst>
              <a:ext uri="{FF2B5EF4-FFF2-40B4-BE49-F238E27FC236}">
                <a16:creationId xmlns:a16="http://schemas.microsoft.com/office/drawing/2014/main" id="{691C2850-F479-4517-BE46-06DAB51B5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63"/>
            <a:ext cx="12192000" cy="5187696"/>
          </a:xfrm>
          <a:prstGeom prst="rect">
            <a:avLst/>
          </a:prstGeom>
        </p:spPr>
      </p:pic>
    </p:spTree>
    <p:extLst>
      <p:ext uri="{BB962C8B-B14F-4D97-AF65-F5344CB8AC3E}">
        <p14:creationId xmlns:p14="http://schemas.microsoft.com/office/powerpoint/2010/main" val="1656288519"/>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14="http://schemas.microsoft.com/office/drawing/2010/main">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3AEE2D8-4F00-408B-9C0B-EFEE2F5E5A9C}"/>
              </a:ext>
            </a:extLst>
          </p:cNvPr>
          <p:cNvPicPr>
            <a:picLocks noChangeAspect="1"/>
          </p:cNvPicPr>
          <p:nvPr/>
        </p:nvPicPr>
        <p:blipFill>
          <a:blip r:embed="rId2"/>
          <a:stretch>
            <a:fillRect/>
          </a:stretch>
        </p:blipFill>
        <p:spPr>
          <a:xfrm>
            <a:off x="3752850" y="3657600"/>
            <a:ext cx="2016000" cy="2016000"/>
          </a:xfrm>
          <a:prstGeom prst="rect">
            <a:avLst/>
          </a:prstGeom>
        </p:spPr>
      </p:pic>
    </p:spTree>
    <p:extLst>
      <p:ext uri="{BB962C8B-B14F-4D97-AF65-F5344CB8AC3E}">
        <p14:creationId xmlns:p14="http://schemas.microsoft.com/office/powerpoint/2010/main" val="26254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1" name="图片占位符 30">
            <a:extLst>
              <a:ext uri="{FF2B5EF4-FFF2-40B4-BE49-F238E27FC236}">
                <a16:creationId xmlns:a16="http://schemas.microsoft.com/office/drawing/2014/main" id="{17BD7C50-8AE3-4177-B32D-411D2257EAF9}"/>
              </a:ext>
            </a:extLst>
          </p:cNvPr>
          <p:cNvPicPr>
            <a:picLocks noGrp="1" noChangeAspect="1"/>
          </p:cNvPicPr>
          <p:nvPr>
            <p:ph type="pic" sz="quarter" idx="14"/>
          </p:nvPr>
        </p:nvPicPr>
        <p:blipFill>
          <a:blip r:embed="rId3">
            <a:alphaModFix amt="85000"/>
            <a:extLst>
              <a:ext uri="{28A0092B-C50C-407E-A947-70E740481C1C}">
                <a14:useLocalDpi xmlns:a14="http://schemas.microsoft.com/office/drawing/2010/main" val="0"/>
              </a:ext>
            </a:extLst>
          </a:blip>
          <a:srcRect l="22678" r="22678"/>
          <a:stretch>
            <a:fillRect/>
          </a:stretch>
        </p:blipFill>
        <p:spPr/>
      </p:pic>
      <p:sp>
        <p:nvSpPr>
          <p:cNvPr id="6" name="文本占位符 5">
            <a:extLst>
              <a:ext uri="{FF2B5EF4-FFF2-40B4-BE49-F238E27FC236}">
                <a16:creationId xmlns:a16="http://schemas.microsoft.com/office/drawing/2014/main" id="{50F2B8FF-2BB0-430D-A69D-53F70BBB0AB3}"/>
              </a:ext>
            </a:extLst>
          </p:cNvPr>
          <p:cNvSpPr>
            <a:spLocks noGrp="1"/>
          </p:cNvSpPr>
          <p:nvPr>
            <p:ph type="body" sz="quarter" idx="11"/>
          </p:nvPr>
        </p:nvSpPr>
        <p:spPr>
          <a:noFill/>
        </p:spPr>
        <p:txBody>
          <a:bodyPr wrap="none" lIns="0" rIns="0" rtlCol="0">
            <a:noAutofit/>
          </a:bodyPr>
          <a:lstStyle/>
          <a:p>
            <a:r>
              <a:rPr lang="en-US" altLang="zh-CN" dirty="0">
                <a:solidFill>
                  <a:schemeClr val="bg1">
                    <a:alpha val="84000"/>
                  </a:schemeClr>
                </a:solidFill>
              </a:rPr>
              <a:t>03</a:t>
            </a:r>
            <a:endParaRPr lang="zh-CN" altLang="en-US" dirty="0">
              <a:solidFill>
                <a:schemeClr val="bg1">
                  <a:alpha val="84000"/>
                </a:schemeClr>
              </a:solidFill>
            </a:endParaRPr>
          </a:p>
        </p:txBody>
      </p:sp>
      <p:sp>
        <p:nvSpPr>
          <p:cNvPr id="7" name="文本占位符 6">
            <a:extLst>
              <a:ext uri="{FF2B5EF4-FFF2-40B4-BE49-F238E27FC236}">
                <a16:creationId xmlns:a16="http://schemas.microsoft.com/office/drawing/2014/main" id="{48AB471E-27B6-42A1-BD42-B1CCE843A167}"/>
              </a:ext>
            </a:extLst>
          </p:cNvPr>
          <p:cNvSpPr>
            <a:spLocks noGrp="1"/>
          </p:cNvSpPr>
          <p:nvPr>
            <p:ph type="body" sz="quarter" idx="12"/>
          </p:nvPr>
        </p:nvSpPr>
        <p:spPr/>
        <p:txBody>
          <a:bodyPr/>
          <a:lstStyle/>
          <a:p>
            <a:r>
              <a:rPr lang="zh-CN" altLang="en-US" dirty="0"/>
              <a:t>结论分析</a:t>
            </a:r>
          </a:p>
        </p:txBody>
      </p:sp>
      <p:sp>
        <p:nvSpPr>
          <p:cNvPr id="8" name="文本占位符 7">
            <a:extLst>
              <a:ext uri="{FF2B5EF4-FFF2-40B4-BE49-F238E27FC236}">
                <a16:creationId xmlns:a16="http://schemas.microsoft.com/office/drawing/2014/main" id="{E3EB3F3F-5C41-443D-B1E8-299D90BCB85E}"/>
              </a:ext>
            </a:extLst>
          </p:cNvPr>
          <p:cNvSpPr>
            <a:spLocks noGrp="1"/>
          </p:cNvSpPr>
          <p:nvPr>
            <p:ph type="body" sz="quarter" idx="13"/>
          </p:nvPr>
        </p:nvSpPr>
        <p:spPr/>
        <p:txBody>
          <a:bodyPr/>
          <a:lstStyle/>
          <a:p>
            <a:r>
              <a:rPr lang="en-US" altLang="zh-CN" dirty="0"/>
              <a:t>Conclusion Analysis</a:t>
            </a:r>
            <a:endParaRPr lang="zh-CN" altLang="en-US" dirty="0"/>
          </a:p>
        </p:txBody>
      </p:sp>
      <p:sp>
        <p:nvSpPr>
          <p:cNvPr id="12" name="弧形 11">
            <a:extLst>
              <a:ext uri="{FF2B5EF4-FFF2-40B4-BE49-F238E27FC236}">
                <a16:creationId xmlns:a16="http://schemas.microsoft.com/office/drawing/2014/main" id="{0641DC08-FBA7-485D-AF0E-9084096E3C26}"/>
              </a:ext>
            </a:extLst>
          </p:cNvPr>
          <p:cNvSpPr/>
          <p:nvPr/>
        </p:nvSpPr>
        <p:spPr>
          <a:xfrm flipV="1">
            <a:off x="5384800" y="-6885502"/>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zh-CN" dirty="0">
                <a:solidFill>
                  <a:schemeClr val="lt1"/>
                </a:solidFill>
              </a:rPr>
              <a:t>`</a:t>
            </a:r>
            <a:endParaRPr lang="zh-CN" altLang="en-US" dirty="0">
              <a:solidFill>
                <a:schemeClr val="lt1"/>
              </a:solidFill>
            </a:endParaRPr>
          </a:p>
        </p:txBody>
      </p:sp>
    </p:spTree>
    <p:extLst>
      <p:ext uri="{BB962C8B-B14F-4D97-AF65-F5344CB8AC3E}">
        <p14:creationId xmlns:p14="http://schemas.microsoft.com/office/powerpoint/2010/main" val="30639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5" name="图片占位符 34">
            <a:extLst>
              <a:ext uri="{FF2B5EF4-FFF2-40B4-BE49-F238E27FC236}">
                <a16:creationId xmlns:a16="http://schemas.microsoft.com/office/drawing/2014/main" id="{CD9F63A9-40AB-418A-B36E-1AB5F4A4B7A6}"/>
              </a:ext>
            </a:extLst>
          </p:cNvPr>
          <p:cNvPicPr>
            <a:picLocks noGrp="1" noChangeAspect="1"/>
          </p:cNvPicPr>
          <p:nvPr>
            <p:ph type="pic" sz="quarter" idx="14"/>
          </p:nvPr>
        </p:nvPicPr>
        <p:blipFill>
          <a:blip r:embed="rId3">
            <a:alphaModFix amt="85000"/>
            <a:extLst>
              <a:ext uri="{BEBA8EAE-BF5A-486C-A8C5-ECC9F3942E4B}">
                <a14:imgProps xmlns:a14="http://schemas.microsoft.com/office/drawing/2010/main">
                  <a14:imgLayer r:embed="rId4">
                    <a14:imgEffect>
                      <a14:brightnessContrast bright="-8000"/>
                    </a14:imgEffect>
                  </a14:imgLayer>
                </a14:imgProps>
              </a:ext>
              <a:ext uri="{28A0092B-C50C-407E-A947-70E740481C1C}">
                <a14:useLocalDpi xmlns:a14="http://schemas.microsoft.com/office/drawing/2010/main" val="0"/>
              </a:ext>
            </a:extLst>
          </a:blip>
          <a:srcRect l="16667" r="16667"/>
          <a:stretch>
            <a:fillRect/>
          </a:stretch>
        </p:blipFill>
        <p:spPr/>
      </p:pic>
      <p:sp>
        <p:nvSpPr>
          <p:cNvPr id="6" name="文本占位符 5">
            <a:extLst>
              <a:ext uri="{FF2B5EF4-FFF2-40B4-BE49-F238E27FC236}">
                <a16:creationId xmlns:a16="http://schemas.microsoft.com/office/drawing/2014/main" id="{E960DF50-D180-4641-997B-498BB085E275}"/>
              </a:ext>
            </a:extLst>
          </p:cNvPr>
          <p:cNvSpPr>
            <a:spLocks noGrp="1"/>
          </p:cNvSpPr>
          <p:nvPr>
            <p:ph type="body" sz="quarter" idx="11"/>
          </p:nvPr>
        </p:nvSpPr>
        <p:spPr>
          <a:noFill/>
        </p:spPr>
        <p:txBody>
          <a:bodyPr wrap="none" lIns="0" rIns="0" rtlCol="0">
            <a:noAutofit/>
          </a:bodyPr>
          <a:lstStyle/>
          <a:p>
            <a:r>
              <a:rPr lang="en-US" altLang="zh-CN" dirty="0">
                <a:solidFill>
                  <a:schemeClr val="bg1">
                    <a:alpha val="84000"/>
                  </a:schemeClr>
                </a:solidFill>
              </a:rPr>
              <a:t>04</a:t>
            </a:r>
            <a:endParaRPr lang="zh-CN" altLang="en-US" dirty="0">
              <a:solidFill>
                <a:schemeClr val="bg1">
                  <a:alpha val="84000"/>
                </a:schemeClr>
              </a:solidFill>
            </a:endParaRPr>
          </a:p>
        </p:txBody>
      </p:sp>
      <p:sp>
        <p:nvSpPr>
          <p:cNvPr id="7" name="文本占位符 6">
            <a:extLst>
              <a:ext uri="{FF2B5EF4-FFF2-40B4-BE49-F238E27FC236}">
                <a16:creationId xmlns:a16="http://schemas.microsoft.com/office/drawing/2014/main" id="{CBECE87B-52B0-4276-AEEC-095991313809}"/>
              </a:ext>
            </a:extLst>
          </p:cNvPr>
          <p:cNvSpPr>
            <a:spLocks noGrp="1"/>
          </p:cNvSpPr>
          <p:nvPr>
            <p:ph type="body" sz="quarter" idx="12"/>
          </p:nvPr>
        </p:nvSpPr>
        <p:spPr/>
        <p:txBody>
          <a:bodyPr/>
          <a:lstStyle/>
          <a:p>
            <a:r>
              <a:rPr lang="zh-CN" altLang="en-US" dirty="0"/>
              <a:t>问题剖析</a:t>
            </a:r>
          </a:p>
        </p:txBody>
      </p:sp>
      <p:sp>
        <p:nvSpPr>
          <p:cNvPr id="8" name="文本占位符 7">
            <a:extLst>
              <a:ext uri="{FF2B5EF4-FFF2-40B4-BE49-F238E27FC236}">
                <a16:creationId xmlns:a16="http://schemas.microsoft.com/office/drawing/2014/main" id="{30E0ADE6-19E1-4E61-A83C-3CA538744683}"/>
              </a:ext>
            </a:extLst>
          </p:cNvPr>
          <p:cNvSpPr>
            <a:spLocks noGrp="1"/>
          </p:cNvSpPr>
          <p:nvPr>
            <p:ph type="body" sz="quarter" idx="13"/>
          </p:nvPr>
        </p:nvSpPr>
        <p:spPr/>
        <p:txBody>
          <a:bodyPr/>
          <a:lstStyle/>
          <a:p>
            <a:r>
              <a:rPr lang="en-US" altLang="zh-CN" dirty="0"/>
              <a:t>Problem Analysis</a:t>
            </a:r>
            <a:endParaRPr lang="zh-CN" altLang="en-US" dirty="0"/>
          </a:p>
        </p:txBody>
      </p:sp>
      <p:sp>
        <p:nvSpPr>
          <p:cNvPr id="12" name="弧形 11">
            <a:extLst>
              <a:ext uri="{FF2B5EF4-FFF2-40B4-BE49-F238E27FC236}">
                <a16:creationId xmlns:a16="http://schemas.microsoft.com/office/drawing/2014/main" id="{93BE2DDA-60E9-468D-A305-D876A0270BFF}"/>
              </a:ext>
            </a:extLst>
          </p:cNvPr>
          <p:cNvSpPr/>
          <p:nvPr/>
        </p:nvSpPr>
        <p:spPr>
          <a:xfrm flipH="1" flipV="1">
            <a:off x="-6865019" y="-6845853"/>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zh-CN" dirty="0">
                <a:solidFill>
                  <a:schemeClr val="lt1"/>
                </a:solidFill>
              </a:rPr>
              <a:t>`</a:t>
            </a:r>
            <a:endParaRPr lang="zh-CN" altLang="en-US" dirty="0">
              <a:solidFill>
                <a:schemeClr val="lt1"/>
              </a:solidFill>
            </a:endParaRPr>
          </a:p>
        </p:txBody>
      </p:sp>
    </p:spTree>
    <p:extLst>
      <p:ext uri="{BB962C8B-B14F-4D97-AF65-F5344CB8AC3E}">
        <p14:creationId xmlns:p14="http://schemas.microsoft.com/office/powerpoint/2010/main" val="227320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图片占位符 10">
            <a:extLst>
              <a:ext uri="{FF2B5EF4-FFF2-40B4-BE49-F238E27FC236}">
                <a16:creationId xmlns:a16="http://schemas.microsoft.com/office/drawing/2014/main" id="{B9164C3D-1691-444B-BFD5-7656E2EB8C45}"/>
              </a:ext>
            </a:extLst>
          </p:cNvPr>
          <p:cNvPicPr>
            <a:picLocks noGrp="1" noChangeAspect="1"/>
          </p:cNvPicPr>
          <p:nvPr>
            <p:ph type="pic" sz="quarter" idx="14"/>
          </p:nvPr>
        </p:nvPicPr>
        <p:blipFill>
          <a:blip r:embed="rId3">
            <a:alphaModFix amt="85000"/>
            <a:extLst>
              <a:ext uri="{28A0092B-C50C-407E-A947-70E740481C1C}">
                <a14:useLocalDpi xmlns:a14="http://schemas.microsoft.com/office/drawing/2010/main" val="0"/>
              </a:ext>
            </a:extLst>
          </a:blip>
          <a:srcRect l="12500" r="12500"/>
          <a:stretch>
            <a:fillRect/>
          </a:stretch>
        </p:blipFill>
        <p:spPr/>
      </p:pic>
      <p:sp>
        <p:nvSpPr>
          <p:cNvPr id="8" name="文本占位符 7">
            <a:extLst>
              <a:ext uri="{FF2B5EF4-FFF2-40B4-BE49-F238E27FC236}">
                <a16:creationId xmlns:a16="http://schemas.microsoft.com/office/drawing/2014/main" id="{589E7773-34D1-4ECA-9CC9-CDFF8F80188C}"/>
              </a:ext>
            </a:extLst>
          </p:cNvPr>
          <p:cNvSpPr>
            <a:spLocks noGrp="1"/>
          </p:cNvSpPr>
          <p:nvPr>
            <p:ph type="body" sz="quarter" idx="11"/>
          </p:nvPr>
        </p:nvSpPr>
        <p:spPr>
          <a:noFill/>
        </p:spPr>
        <p:txBody>
          <a:bodyPr wrap="none" lIns="0" rIns="0" rtlCol="0">
            <a:noAutofit/>
          </a:bodyPr>
          <a:lstStyle/>
          <a:p>
            <a:r>
              <a:rPr lang="en-US" altLang="zh-CN" dirty="0">
                <a:solidFill>
                  <a:schemeClr val="bg1">
                    <a:alpha val="84000"/>
                  </a:schemeClr>
                </a:solidFill>
              </a:rPr>
              <a:t>05</a:t>
            </a:r>
            <a:endParaRPr lang="zh-CN" altLang="en-US" dirty="0">
              <a:solidFill>
                <a:schemeClr val="bg1">
                  <a:alpha val="84000"/>
                </a:schemeClr>
              </a:solidFill>
            </a:endParaRPr>
          </a:p>
        </p:txBody>
      </p:sp>
      <p:sp>
        <p:nvSpPr>
          <p:cNvPr id="18" name="文本占位符 17">
            <a:extLst>
              <a:ext uri="{FF2B5EF4-FFF2-40B4-BE49-F238E27FC236}">
                <a16:creationId xmlns:a16="http://schemas.microsoft.com/office/drawing/2014/main" id="{AC76E90D-F894-41B7-A5DB-F6FDDA3FA64D}"/>
              </a:ext>
            </a:extLst>
          </p:cNvPr>
          <p:cNvSpPr>
            <a:spLocks noGrp="1"/>
          </p:cNvSpPr>
          <p:nvPr>
            <p:ph type="body" sz="quarter" idx="12"/>
          </p:nvPr>
        </p:nvSpPr>
        <p:spPr/>
        <p:txBody>
          <a:bodyPr/>
          <a:lstStyle/>
          <a:p>
            <a:r>
              <a:rPr lang="zh-CN" altLang="en-US" dirty="0"/>
              <a:t>规划愿景</a:t>
            </a:r>
          </a:p>
        </p:txBody>
      </p:sp>
      <p:sp>
        <p:nvSpPr>
          <p:cNvPr id="19" name="文本占位符 18">
            <a:extLst>
              <a:ext uri="{FF2B5EF4-FFF2-40B4-BE49-F238E27FC236}">
                <a16:creationId xmlns:a16="http://schemas.microsoft.com/office/drawing/2014/main" id="{F76A0021-36F6-4D5B-9B28-47968B51F7A9}"/>
              </a:ext>
            </a:extLst>
          </p:cNvPr>
          <p:cNvSpPr>
            <a:spLocks noGrp="1"/>
          </p:cNvSpPr>
          <p:nvPr>
            <p:ph type="body" sz="quarter" idx="13"/>
          </p:nvPr>
        </p:nvSpPr>
        <p:spPr/>
        <p:txBody>
          <a:bodyPr/>
          <a:lstStyle/>
          <a:p>
            <a:r>
              <a:rPr lang="en-US" altLang="zh-CN" dirty="0"/>
              <a:t>Planning Vision</a:t>
            </a:r>
            <a:endParaRPr lang="zh-CN" altLang="en-US" dirty="0"/>
          </a:p>
        </p:txBody>
      </p:sp>
      <p:grpSp>
        <p:nvGrpSpPr>
          <p:cNvPr id="133" name="组合 132">
            <a:extLst>
              <a:ext uri="{FF2B5EF4-FFF2-40B4-BE49-F238E27FC236}">
                <a16:creationId xmlns:a16="http://schemas.microsoft.com/office/drawing/2014/main" id="{A0B2011B-4140-48AE-BBB7-D7F19C909FA2}"/>
              </a:ext>
            </a:extLst>
          </p:cNvPr>
          <p:cNvGrpSpPr/>
          <p:nvPr/>
        </p:nvGrpSpPr>
        <p:grpSpPr>
          <a:xfrm>
            <a:off x="660400" y="338593"/>
            <a:ext cx="1378010" cy="690656"/>
            <a:chOff x="1585727" y="453077"/>
            <a:chExt cx="374706" cy="187802"/>
          </a:xfrm>
          <a:solidFill>
            <a:schemeClr val="accent1"/>
          </a:solidFill>
        </p:grpSpPr>
        <p:sp>
          <p:nvSpPr>
            <p:cNvPr id="134" name="îśliďe">
              <a:extLst>
                <a:ext uri="{FF2B5EF4-FFF2-40B4-BE49-F238E27FC236}">
                  <a16:creationId xmlns:a16="http://schemas.microsoft.com/office/drawing/2014/main" id="{4C8A7B61-168E-4BAD-8D9E-0633B710C5B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a:extLst/>
          </p:spPr>
          <p:txBody>
            <a:bodyPr anchor="ctr"/>
            <a:lstStyle/>
            <a:p>
              <a:pPr algn="ctr"/>
              <a:endParaRPr/>
            </a:p>
          </p:txBody>
        </p:sp>
        <p:sp>
          <p:nvSpPr>
            <p:cNvPr id="135" name="íšḻíḍé">
              <a:extLst>
                <a:ext uri="{FF2B5EF4-FFF2-40B4-BE49-F238E27FC236}">
                  <a16:creationId xmlns:a16="http://schemas.microsoft.com/office/drawing/2014/main" id="{C0341A35-3F46-4A62-9A8D-A318C357567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a:extLst/>
          </p:spPr>
          <p:txBody>
            <a:bodyPr anchor="ctr"/>
            <a:lstStyle/>
            <a:p>
              <a:pPr algn="ctr"/>
              <a:endParaRPr/>
            </a:p>
          </p:txBody>
        </p:sp>
        <p:sp>
          <p:nvSpPr>
            <p:cNvPr id="136" name="ïṥḻïḓé">
              <a:extLst>
                <a:ext uri="{FF2B5EF4-FFF2-40B4-BE49-F238E27FC236}">
                  <a16:creationId xmlns:a16="http://schemas.microsoft.com/office/drawing/2014/main" id="{DC96FC60-ACAD-41BF-BB27-B0A2F8B05944}"/>
                </a:ext>
              </a:extLst>
            </p:cNvPr>
            <p:cNvSpPr/>
            <p:nvPr userDrawn="1"/>
          </p:nvSpPr>
          <p:spPr bwMode="auto">
            <a:xfrm>
              <a:off x="1646263" y="596082"/>
              <a:ext cx="19157" cy="8615"/>
            </a:xfrm>
            <a:prstGeom prst="rect">
              <a:avLst/>
            </a:prstGeom>
            <a:grpFill/>
            <a:ln>
              <a:noFill/>
            </a:ln>
            <a:extLst/>
          </p:spPr>
          <p:txBody>
            <a:bodyPr anchor="ctr"/>
            <a:lstStyle/>
            <a:p>
              <a:pPr algn="ctr"/>
              <a:endParaRPr/>
            </a:p>
          </p:txBody>
        </p:sp>
        <p:sp>
          <p:nvSpPr>
            <p:cNvPr id="137" name="î$ḷíḋè">
              <a:extLst>
                <a:ext uri="{FF2B5EF4-FFF2-40B4-BE49-F238E27FC236}">
                  <a16:creationId xmlns:a16="http://schemas.microsoft.com/office/drawing/2014/main" id="{979AF681-F78C-41BC-B4FA-C5797CCA7C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a:extLst/>
          </p:spPr>
          <p:txBody>
            <a:bodyPr anchor="ctr"/>
            <a:lstStyle/>
            <a:p>
              <a:pPr algn="ctr"/>
              <a:endParaRPr/>
            </a:p>
          </p:txBody>
        </p:sp>
        <p:sp>
          <p:nvSpPr>
            <p:cNvPr id="138" name="i$ḷiḍe">
              <a:extLst>
                <a:ext uri="{FF2B5EF4-FFF2-40B4-BE49-F238E27FC236}">
                  <a16:creationId xmlns:a16="http://schemas.microsoft.com/office/drawing/2014/main" id="{5E52256A-E961-4761-862A-E5E6A0A5A0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a:extLst/>
          </p:spPr>
          <p:txBody>
            <a:bodyPr anchor="ctr"/>
            <a:lstStyle/>
            <a:p>
              <a:pPr algn="ctr"/>
              <a:endParaRPr/>
            </a:p>
          </p:txBody>
        </p:sp>
        <p:sp>
          <p:nvSpPr>
            <p:cNvPr id="139" name="ïṡļïdè">
              <a:extLst>
                <a:ext uri="{FF2B5EF4-FFF2-40B4-BE49-F238E27FC236}">
                  <a16:creationId xmlns:a16="http://schemas.microsoft.com/office/drawing/2014/main" id="{A926BB29-524F-4388-B68F-7AB7DEBBC2C1}"/>
                </a:ext>
              </a:extLst>
            </p:cNvPr>
            <p:cNvSpPr/>
            <p:nvPr userDrawn="1"/>
          </p:nvSpPr>
          <p:spPr bwMode="auto">
            <a:xfrm>
              <a:off x="1713695" y="613312"/>
              <a:ext cx="19157" cy="9189"/>
            </a:xfrm>
            <a:prstGeom prst="rect">
              <a:avLst/>
            </a:prstGeom>
            <a:grpFill/>
            <a:ln>
              <a:noFill/>
            </a:ln>
            <a:extLst/>
          </p:spPr>
          <p:txBody>
            <a:bodyPr anchor="ctr"/>
            <a:lstStyle/>
            <a:p>
              <a:pPr algn="ctr"/>
              <a:endParaRPr/>
            </a:p>
          </p:txBody>
        </p:sp>
        <p:sp>
          <p:nvSpPr>
            <p:cNvPr id="140" name="íŝḻíḓê">
              <a:extLst>
                <a:ext uri="{FF2B5EF4-FFF2-40B4-BE49-F238E27FC236}">
                  <a16:creationId xmlns:a16="http://schemas.microsoft.com/office/drawing/2014/main" id="{E6CE49C1-C82F-4FF7-BABA-E4FCB300005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a:extLst/>
          </p:spPr>
          <p:txBody>
            <a:bodyPr anchor="ctr"/>
            <a:lstStyle/>
            <a:p>
              <a:pPr algn="ctr"/>
              <a:endParaRPr/>
            </a:p>
          </p:txBody>
        </p:sp>
        <p:sp>
          <p:nvSpPr>
            <p:cNvPr id="141" name="isľîḑê">
              <a:extLst>
                <a:ext uri="{FF2B5EF4-FFF2-40B4-BE49-F238E27FC236}">
                  <a16:creationId xmlns:a16="http://schemas.microsoft.com/office/drawing/2014/main" id="{B7F2B6DF-AA38-4FBA-8598-6B9398B33B7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a:extLst/>
          </p:spPr>
          <p:txBody>
            <a:bodyPr anchor="ctr"/>
            <a:lstStyle/>
            <a:p>
              <a:pPr algn="ctr"/>
              <a:endParaRPr/>
            </a:p>
          </p:txBody>
        </p:sp>
      </p:grpSp>
      <p:sp>
        <p:nvSpPr>
          <p:cNvPr id="149" name="弧形 148">
            <a:extLst>
              <a:ext uri="{FF2B5EF4-FFF2-40B4-BE49-F238E27FC236}">
                <a16:creationId xmlns:a16="http://schemas.microsoft.com/office/drawing/2014/main" id="{F77E1A82-A15C-429B-8353-78D7FD89799C}"/>
              </a:ext>
            </a:extLst>
          </p:cNvPr>
          <p:cNvSpPr/>
          <p:nvPr/>
        </p:nvSpPr>
        <p:spPr>
          <a:xfrm>
            <a:off x="5334000" y="0"/>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ltLang="zh-CN" dirty="0">
                <a:solidFill>
                  <a:schemeClr val="lt1"/>
                </a:solidFill>
              </a:rPr>
              <a:t>`</a:t>
            </a:r>
            <a:endParaRPr lang="zh-CN" altLang="en-US" dirty="0">
              <a:solidFill>
                <a:schemeClr val="lt1"/>
              </a:solidFill>
            </a:endParaRPr>
          </a:p>
        </p:txBody>
      </p:sp>
    </p:spTree>
    <p:extLst>
      <p:ext uri="{BB962C8B-B14F-4D97-AF65-F5344CB8AC3E}">
        <p14:creationId xmlns:p14="http://schemas.microsoft.com/office/powerpoint/2010/main" val="259835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16395</TotalTime>
  <Words>3405</Words>
  <Application>Microsoft Office PowerPoint</Application>
  <PresentationFormat>宽屏</PresentationFormat>
  <Paragraphs>573</Paragraphs>
  <Slides>63</Slides>
  <Notes>61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63</vt:i4>
      </vt:variant>
    </vt:vector>
  </HeadingPairs>
  <TitlesOfParts>
    <vt:vector size="74" baseType="lpstr">
      <vt:lpstr>等线</vt:lpstr>
      <vt:lpstr>微软雅黑</vt:lpstr>
      <vt:lpstr>微软雅黑 Light</vt:lpstr>
      <vt:lpstr>Arial</vt:lpstr>
      <vt:lpstr>Calibri</vt:lpstr>
      <vt:lpstr>Century Gothic</vt:lpstr>
      <vt:lpstr>Helvetica</vt:lpstr>
      <vt:lpstr>Segoe UI</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Yunxuan Liu</cp:lastModifiedBy>
  <cp:revision>665</cp:revision>
  <dcterms:created xsi:type="dcterms:W3CDTF">2018-12-23T08:46:10Z</dcterms:created>
  <dcterms:modified xsi:type="dcterms:W3CDTF">2019-04-13T04:11:04Z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